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7" r:id="rId2"/>
    <p:sldId id="294" r:id="rId3"/>
    <p:sldId id="296" r:id="rId4"/>
    <p:sldId id="298" r:id="rId5"/>
    <p:sldId id="288" r:id="rId6"/>
    <p:sldId id="292" r:id="rId7"/>
    <p:sldId id="303" r:id="rId8"/>
    <p:sldId id="305" r:id="rId9"/>
    <p:sldId id="304" r:id="rId10"/>
    <p:sldId id="299" r:id="rId11"/>
    <p:sldId id="301" r:id="rId12"/>
    <p:sldId id="306" r:id="rId13"/>
    <p:sldId id="308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A396B-6A89-4563-801B-53EEF057D1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56BA2-BF18-4185-836C-340C15B42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3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1463041"/>
            <a:ext cx="9633746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go to work on a Monday morning – how do you know what you should be doing?</a:t>
            </a:r>
            <a:endParaRPr lang="en-GB" sz="4000" dirty="0"/>
          </a:p>
          <a:p>
            <a:r>
              <a:rPr lang="en-GB" sz="4800" dirty="0" smtClean="0"/>
              <a:t> What about next week?</a:t>
            </a:r>
          </a:p>
          <a:p>
            <a:r>
              <a:rPr lang="en-GB" sz="4800" dirty="0" smtClean="0"/>
              <a:t> What about next month?</a:t>
            </a:r>
          </a:p>
          <a:p>
            <a:r>
              <a:rPr lang="en-GB" sz="4800" dirty="0" smtClean="0"/>
              <a:t> What about next year?</a:t>
            </a:r>
            <a:endParaRPr lang="en-GB" sz="48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0" y="312822"/>
            <a:ext cx="12192000" cy="1512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4-5 : Partner Strategies and Vision</a:t>
            </a:r>
            <a:r>
              <a:rPr lang="en-GB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en-GB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6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43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–</a:t>
            </a:r>
            <a:r>
              <a:rPr lang="en-GB" sz="43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reference to </a:t>
            </a:r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Vision – (the big picture)</a:t>
            </a:r>
            <a:r>
              <a:rPr lang="en-GB" sz="4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make notes on the following:</a:t>
            </a:r>
          </a:p>
          <a:p>
            <a:pPr marL="0" indent="0" algn="ctr">
              <a:buNone/>
            </a:pPr>
            <a:endParaRPr lang="en-GB" sz="39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who you exist to serve and what THEY would say you should be doing?</a:t>
            </a:r>
          </a:p>
          <a:p>
            <a:pPr marL="0" indent="0">
              <a:buNone/>
            </a:pPr>
            <a:endParaRPr lang="en-GB" sz="39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 </a:t>
            </a:r>
            <a:r>
              <a:rPr lang="en-GB" sz="3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 time </a:t>
            </a:r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 for your plan </a:t>
            </a:r>
            <a:r>
              <a:rPr lang="en-GB" sz="3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between 3 and 5 </a:t>
            </a:r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</a:p>
          <a:p>
            <a:pPr marL="0" indent="0">
              <a:buNone/>
            </a:pPr>
            <a:endParaRPr lang="en-GB" sz="3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into the future and predict external changes that will </a:t>
            </a:r>
            <a:r>
              <a:rPr lang="en-GB" sz="3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 </a:t>
            </a:r>
            <a:r>
              <a:rPr lang="en-GB" sz="3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you. (PESTLE)</a:t>
            </a:r>
          </a:p>
          <a:p>
            <a:pPr lvl="1"/>
            <a:r>
              <a:rPr lang="en-GB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</a:p>
          <a:p>
            <a:pPr lvl="1"/>
            <a:r>
              <a:rPr lang="en-GB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</a:p>
          <a:p>
            <a:pPr lvl="1"/>
            <a:r>
              <a:rPr lang="en-GB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lvl="1"/>
            <a:r>
              <a:rPr lang="en-GB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</a:p>
          <a:p>
            <a:pPr lvl="1"/>
            <a:r>
              <a:rPr lang="en-GB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9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–</a:t>
            </a:r>
            <a:r>
              <a:rPr lang="en-GB" sz="44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notes on the following:</a:t>
            </a:r>
          </a:p>
          <a:p>
            <a:pPr marL="0" indent="0"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 situation</a:t>
            </a:r>
          </a:p>
          <a:p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what you know works </a:t>
            </a: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</a:p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of change</a:t>
            </a: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how to take it forward</a:t>
            </a:r>
            <a:endParaRPr lang="en-GB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what hasn’t </a:t>
            </a: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worked – and want to stop</a:t>
            </a:r>
          </a:p>
          <a:p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want to do that’s new or different?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66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–</a:t>
            </a:r>
            <a:r>
              <a:rPr lang="en-GB" sz="44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sz="4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on the following:</a:t>
            </a:r>
          </a:p>
          <a:p>
            <a:pPr marL="0" indent="0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With reference to examples from KDPO and SNUPA:</a:t>
            </a:r>
          </a:p>
          <a:p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some initial strategic objectives based on your discussions and notes.</a:t>
            </a:r>
          </a:p>
          <a:p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make then SMART: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96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9827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SMART?</a:t>
            </a:r>
          </a:p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more fundraising and increase our income</a:t>
            </a:r>
          </a:p>
          <a:p>
            <a:pPr marL="0" indent="0">
              <a:buNone/>
            </a:pPr>
            <a:endParaRPr lang="en-GB" sz="4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be raising 40% of our funds from sources other than Advantage Africa by April 2020</a:t>
            </a:r>
          </a:p>
          <a:p>
            <a:pPr marL="0" indent="0">
              <a:buNone/>
            </a:pPr>
            <a:endParaRPr lang="en-GB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much more lobbying and advocacy </a:t>
            </a:r>
          </a:p>
          <a:p>
            <a:pPr marL="0" indent="0">
              <a:buNone/>
            </a:pPr>
            <a:endParaRPr lang="en-GB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be the most influential DPO in the county between April 2018 and April 2023</a:t>
            </a:r>
          </a:p>
          <a:p>
            <a:pPr marL="0" indent="0">
              <a:buNone/>
            </a:pPr>
            <a:endParaRPr lang="en-GB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6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9827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SMART?:</a:t>
            </a:r>
          </a:p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continue testing people for HIV </a:t>
            </a:r>
          </a:p>
          <a:p>
            <a:pPr marL="0" indent="0">
              <a:buNone/>
            </a:pPr>
            <a:endParaRPr lang="en-GB" sz="4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facilitate 5,000 </a:t>
            </a: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(over 50% women) </a:t>
            </a: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have not been tested before to know their HIV status in </a:t>
            </a:r>
            <a:r>
              <a:rPr lang="en-GB" sz="4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Makueni</a:t>
            </a: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County by </a:t>
            </a: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  <a:p>
            <a:pPr marL="0" indent="0">
              <a:buNone/>
            </a:pPr>
            <a:endParaRPr lang="en-GB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provide 3 communities with support and services</a:t>
            </a:r>
          </a:p>
          <a:p>
            <a:pPr marL="0" indent="0">
              <a:buNone/>
            </a:pPr>
            <a:endParaRPr lang="en-GB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facilitate and fund 300 families in 3 new communities to lift themselves out of poverty and access basis needs by 2023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5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99" y="510337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Strategic plan is a means of achieving your organisation’s VISION</a:t>
            </a:r>
          </a:p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762" y="3815032"/>
            <a:ext cx="1991816" cy="19918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492" y="2382563"/>
            <a:ext cx="3000375" cy="1524000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 rot="536031">
            <a:off x="3063081" y="3267661"/>
            <a:ext cx="5925818" cy="1722660"/>
          </a:xfrm>
          <a:custGeom>
            <a:avLst/>
            <a:gdLst>
              <a:gd name="connsiteX0" fmla="*/ 0 w 6910251"/>
              <a:gd name="connsiteY0" fmla="*/ 1802675 h 1916373"/>
              <a:gd name="connsiteX1" fmla="*/ 1841863 w 6910251"/>
              <a:gd name="connsiteY1" fmla="*/ 1867989 h 1916373"/>
              <a:gd name="connsiteX2" fmla="*/ 2717074 w 6910251"/>
              <a:gd name="connsiteY2" fmla="*/ 1175657 h 1916373"/>
              <a:gd name="connsiteX3" fmla="*/ 3657600 w 6910251"/>
              <a:gd name="connsiteY3" fmla="*/ 940526 h 1916373"/>
              <a:gd name="connsiteX4" fmla="*/ 4506686 w 6910251"/>
              <a:gd name="connsiteY4" fmla="*/ 1097280 h 1916373"/>
              <a:gd name="connsiteX5" fmla="*/ 5003074 w 6910251"/>
              <a:gd name="connsiteY5" fmla="*/ 483326 h 1916373"/>
              <a:gd name="connsiteX6" fmla="*/ 5773783 w 6910251"/>
              <a:gd name="connsiteY6" fmla="*/ 548640 h 1916373"/>
              <a:gd name="connsiteX7" fmla="*/ 6230983 w 6910251"/>
              <a:gd name="connsiteY7" fmla="*/ 52252 h 1916373"/>
              <a:gd name="connsiteX8" fmla="*/ 6766560 w 6910251"/>
              <a:gd name="connsiteY8" fmla="*/ 78377 h 1916373"/>
              <a:gd name="connsiteX9" fmla="*/ 6910251 w 6910251"/>
              <a:gd name="connsiteY9" fmla="*/ 0 h 191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0251" h="1916373">
                <a:moveTo>
                  <a:pt x="0" y="1802675"/>
                </a:moveTo>
                <a:cubicBezTo>
                  <a:pt x="694508" y="1887583"/>
                  <a:pt x="1389017" y="1972492"/>
                  <a:pt x="1841863" y="1867989"/>
                </a:cubicBezTo>
                <a:cubicBezTo>
                  <a:pt x="2294709" y="1763486"/>
                  <a:pt x="2414451" y="1330234"/>
                  <a:pt x="2717074" y="1175657"/>
                </a:cubicBezTo>
                <a:cubicBezTo>
                  <a:pt x="3019697" y="1021080"/>
                  <a:pt x="3359331" y="953589"/>
                  <a:pt x="3657600" y="940526"/>
                </a:cubicBezTo>
                <a:cubicBezTo>
                  <a:pt x="3955869" y="927463"/>
                  <a:pt x="4282440" y="1173480"/>
                  <a:pt x="4506686" y="1097280"/>
                </a:cubicBezTo>
                <a:cubicBezTo>
                  <a:pt x="4730932" y="1021080"/>
                  <a:pt x="4791891" y="574766"/>
                  <a:pt x="5003074" y="483326"/>
                </a:cubicBezTo>
                <a:cubicBezTo>
                  <a:pt x="5214257" y="391886"/>
                  <a:pt x="5569132" y="620486"/>
                  <a:pt x="5773783" y="548640"/>
                </a:cubicBezTo>
                <a:cubicBezTo>
                  <a:pt x="5978434" y="476794"/>
                  <a:pt x="6065520" y="130629"/>
                  <a:pt x="6230983" y="52252"/>
                </a:cubicBezTo>
                <a:cubicBezTo>
                  <a:pt x="6396446" y="-26125"/>
                  <a:pt x="6653349" y="87086"/>
                  <a:pt x="6766560" y="78377"/>
                </a:cubicBezTo>
                <a:cubicBezTo>
                  <a:pt x="6879771" y="69668"/>
                  <a:pt x="6895011" y="34834"/>
                  <a:pt x="6910251" y="0"/>
                </a:cubicBezTo>
              </a:path>
            </a:pathLst>
          </a:cu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259871" y="3814354"/>
            <a:ext cx="6910251" cy="1916373"/>
          </a:xfrm>
          <a:custGeom>
            <a:avLst/>
            <a:gdLst>
              <a:gd name="connsiteX0" fmla="*/ 0 w 6910251"/>
              <a:gd name="connsiteY0" fmla="*/ 1802675 h 1916373"/>
              <a:gd name="connsiteX1" fmla="*/ 1841863 w 6910251"/>
              <a:gd name="connsiteY1" fmla="*/ 1867989 h 1916373"/>
              <a:gd name="connsiteX2" fmla="*/ 2717074 w 6910251"/>
              <a:gd name="connsiteY2" fmla="*/ 1175657 h 1916373"/>
              <a:gd name="connsiteX3" fmla="*/ 3657600 w 6910251"/>
              <a:gd name="connsiteY3" fmla="*/ 940526 h 1916373"/>
              <a:gd name="connsiteX4" fmla="*/ 4506686 w 6910251"/>
              <a:gd name="connsiteY4" fmla="*/ 1097280 h 1916373"/>
              <a:gd name="connsiteX5" fmla="*/ 5003074 w 6910251"/>
              <a:gd name="connsiteY5" fmla="*/ 483326 h 1916373"/>
              <a:gd name="connsiteX6" fmla="*/ 5773783 w 6910251"/>
              <a:gd name="connsiteY6" fmla="*/ 548640 h 1916373"/>
              <a:gd name="connsiteX7" fmla="*/ 6230983 w 6910251"/>
              <a:gd name="connsiteY7" fmla="*/ 52252 h 1916373"/>
              <a:gd name="connsiteX8" fmla="*/ 6766560 w 6910251"/>
              <a:gd name="connsiteY8" fmla="*/ 78377 h 1916373"/>
              <a:gd name="connsiteX9" fmla="*/ 6910251 w 6910251"/>
              <a:gd name="connsiteY9" fmla="*/ 0 h 191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0251" h="1916373">
                <a:moveTo>
                  <a:pt x="0" y="1802675"/>
                </a:moveTo>
                <a:cubicBezTo>
                  <a:pt x="694508" y="1887583"/>
                  <a:pt x="1389017" y="1972492"/>
                  <a:pt x="1841863" y="1867989"/>
                </a:cubicBezTo>
                <a:cubicBezTo>
                  <a:pt x="2294709" y="1763486"/>
                  <a:pt x="2414451" y="1330234"/>
                  <a:pt x="2717074" y="1175657"/>
                </a:cubicBezTo>
                <a:cubicBezTo>
                  <a:pt x="3019697" y="1021080"/>
                  <a:pt x="3359331" y="953589"/>
                  <a:pt x="3657600" y="940526"/>
                </a:cubicBezTo>
                <a:cubicBezTo>
                  <a:pt x="3955869" y="927463"/>
                  <a:pt x="4282440" y="1173480"/>
                  <a:pt x="4506686" y="1097280"/>
                </a:cubicBezTo>
                <a:cubicBezTo>
                  <a:pt x="4730932" y="1021080"/>
                  <a:pt x="4791891" y="574766"/>
                  <a:pt x="5003074" y="483326"/>
                </a:cubicBezTo>
                <a:cubicBezTo>
                  <a:pt x="5214257" y="391886"/>
                  <a:pt x="5569132" y="620486"/>
                  <a:pt x="5773783" y="548640"/>
                </a:cubicBezTo>
                <a:cubicBezTo>
                  <a:pt x="5978434" y="476794"/>
                  <a:pt x="6065520" y="130629"/>
                  <a:pt x="6230983" y="52252"/>
                </a:cubicBezTo>
                <a:cubicBezTo>
                  <a:pt x="6396446" y="-26125"/>
                  <a:pt x="6653349" y="87086"/>
                  <a:pt x="6766560" y="78377"/>
                </a:cubicBezTo>
                <a:cubicBezTo>
                  <a:pt x="6879771" y="69668"/>
                  <a:pt x="6895011" y="34834"/>
                  <a:pt x="6910251" y="0"/>
                </a:cubicBezTo>
              </a:path>
            </a:pathLst>
          </a:cu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934302" y="3762008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Vision / Mission</a:t>
            </a:r>
          </a:p>
          <a:p>
            <a:r>
              <a:rPr lang="en-GB" sz="2400" dirty="0" smtClean="0"/>
              <a:t>Where we want to be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7124" y="2719301"/>
            <a:ext cx="2285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Where we are now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439493" y="3491188"/>
            <a:ext cx="3414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Strategic plan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77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Vision Reminders?</a:t>
            </a:r>
          </a:p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Its ‘the desired future state’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be </a:t>
            </a:r>
            <a:r>
              <a:rPr lang="en-GB" sz="43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mbitious </a:t>
            </a:r>
            <a:r>
              <a:rPr lang="en-GB" sz="43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aspirational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be about the </a:t>
            </a:r>
            <a:r>
              <a:rPr lang="en-GB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 your organisation serves</a:t>
            </a:r>
          </a:p>
          <a:p>
            <a:pPr marL="0" indent="0">
              <a:buNone/>
            </a:pPr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reflect what you are most passionate about – what is your ‘calling’?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5200" i="1" dirty="0" err="1" smtClean="0"/>
              <a:t>Eg</a:t>
            </a:r>
            <a:r>
              <a:rPr lang="en-GB" sz="5200" i="1" dirty="0" smtClean="0"/>
              <a:t>. Our vision is for vulnerable children, women and men in East Africa to live more self-reliant lives. 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8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GB" sz="4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your partner </a:t>
            </a:r>
            <a:r>
              <a:rPr lang="en-GB" sz="4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4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ollegue</a:t>
            </a: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buNone/>
            </a:pP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write down the Vision of your </a:t>
            </a:r>
            <a:r>
              <a:rPr lang="en-GB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rganisation</a:t>
            </a:r>
          </a:p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900" i="1" dirty="0" smtClean="0"/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89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Strategic Plan?</a:t>
            </a:r>
          </a:p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that puts down on paper the long term direction of your organisation.</a:t>
            </a: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Doesn’t have to be long</a:t>
            </a: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Doesn’t have to be technical</a:t>
            </a:r>
          </a:p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have to be easily understood, useful and flexible</a:t>
            </a: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48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Planning is useful because……</a:t>
            </a:r>
          </a:p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gives you a change to ‘look up’ from the day-to-day</a:t>
            </a: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Reflect back on what you have done</a:t>
            </a: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Make choices and priorities</a:t>
            </a:r>
          </a:p>
          <a:p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Decide what </a:t>
            </a:r>
            <a:r>
              <a:rPr lang="en-GB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TO DO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44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1206473" y="5270454"/>
            <a:ext cx="7532642" cy="559530"/>
          </a:xfrm>
          <a:custGeom>
            <a:avLst/>
            <a:gdLst>
              <a:gd name="connsiteX0" fmla="*/ 0 w 8046720"/>
              <a:gd name="connsiteY0" fmla="*/ 336231 h 896301"/>
              <a:gd name="connsiteX1" fmla="*/ 91440 w 8046720"/>
              <a:gd name="connsiteY1" fmla="*/ 519111 h 896301"/>
              <a:gd name="connsiteX2" fmla="*/ 125730 w 8046720"/>
              <a:gd name="connsiteY2" fmla="*/ 587691 h 896301"/>
              <a:gd name="connsiteX3" fmla="*/ 171450 w 8046720"/>
              <a:gd name="connsiteY3" fmla="*/ 667701 h 896301"/>
              <a:gd name="connsiteX4" fmla="*/ 251460 w 8046720"/>
              <a:gd name="connsiteY4" fmla="*/ 713421 h 896301"/>
              <a:gd name="connsiteX5" fmla="*/ 320040 w 8046720"/>
              <a:gd name="connsiteY5" fmla="*/ 759141 h 896301"/>
              <a:gd name="connsiteX6" fmla="*/ 400050 w 8046720"/>
              <a:gd name="connsiteY6" fmla="*/ 793431 h 896301"/>
              <a:gd name="connsiteX7" fmla="*/ 468630 w 8046720"/>
              <a:gd name="connsiteY7" fmla="*/ 827721 h 896301"/>
              <a:gd name="connsiteX8" fmla="*/ 525780 w 8046720"/>
              <a:gd name="connsiteY8" fmla="*/ 850581 h 896301"/>
              <a:gd name="connsiteX9" fmla="*/ 571500 w 8046720"/>
              <a:gd name="connsiteY9" fmla="*/ 873441 h 896301"/>
              <a:gd name="connsiteX10" fmla="*/ 697230 w 8046720"/>
              <a:gd name="connsiteY10" fmla="*/ 896301 h 896301"/>
              <a:gd name="connsiteX11" fmla="*/ 834390 w 8046720"/>
              <a:gd name="connsiteY11" fmla="*/ 862011 h 896301"/>
              <a:gd name="connsiteX12" fmla="*/ 994410 w 8046720"/>
              <a:gd name="connsiteY12" fmla="*/ 701991 h 896301"/>
              <a:gd name="connsiteX13" fmla="*/ 1040130 w 8046720"/>
              <a:gd name="connsiteY13" fmla="*/ 656271 h 896301"/>
              <a:gd name="connsiteX14" fmla="*/ 1097280 w 8046720"/>
              <a:gd name="connsiteY14" fmla="*/ 541971 h 896301"/>
              <a:gd name="connsiteX15" fmla="*/ 1120140 w 8046720"/>
              <a:gd name="connsiteY15" fmla="*/ 507681 h 896301"/>
              <a:gd name="connsiteX16" fmla="*/ 1143000 w 8046720"/>
              <a:gd name="connsiteY16" fmla="*/ 450531 h 896301"/>
              <a:gd name="connsiteX17" fmla="*/ 1211580 w 8046720"/>
              <a:gd name="connsiteY17" fmla="*/ 381951 h 896301"/>
              <a:gd name="connsiteX18" fmla="*/ 1245870 w 8046720"/>
              <a:gd name="connsiteY18" fmla="*/ 313371 h 896301"/>
              <a:gd name="connsiteX19" fmla="*/ 1268730 w 8046720"/>
              <a:gd name="connsiteY19" fmla="*/ 267651 h 896301"/>
              <a:gd name="connsiteX20" fmla="*/ 1303020 w 8046720"/>
              <a:gd name="connsiteY20" fmla="*/ 221931 h 896301"/>
              <a:gd name="connsiteX21" fmla="*/ 1325880 w 8046720"/>
              <a:gd name="connsiteY21" fmla="*/ 176211 h 896301"/>
              <a:gd name="connsiteX22" fmla="*/ 1360170 w 8046720"/>
              <a:gd name="connsiteY22" fmla="*/ 221931 h 896301"/>
              <a:gd name="connsiteX23" fmla="*/ 1383030 w 8046720"/>
              <a:gd name="connsiteY23" fmla="*/ 279081 h 896301"/>
              <a:gd name="connsiteX24" fmla="*/ 1417320 w 8046720"/>
              <a:gd name="connsiteY24" fmla="*/ 313371 h 896301"/>
              <a:gd name="connsiteX25" fmla="*/ 1451610 w 8046720"/>
              <a:gd name="connsiteY25" fmla="*/ 393381 h 896301"/>
              <a:gd name="connsiteX26" fmla="*/ 1497330 w 8046720"/>
              <a:gd name="connsiteY26" fmla="*/ 427671 h 896301"/>
              <a:gd name="connsiteX27" fmla="*/ 1531620 w 8046720"/>
              <a:gd name="connsiteY27" fmla="*/ 473391 h 896301"/>
              <a:gd name="connsiteX28" fmla="*/ 1577340 w 8046720"/>
              <a:gd name="connsiteY28" fmla="*/ 507681 h 896301"/>
              <a:gd name="connsiteX29" fmla="*/ 1680210 w 8046720"/>
              <a:gd name="connsiteY29" fmla="*/ 553401 h 896301"/>
              <a:gd name="connsiteX30" fmla="*/ 1714500 w 8046720"/>
              <a:gd name="connsiteY30" fmla="*/ 564831 h 896301"/>
              <a:gd name="connsiteX31" fmla="*/ 1760220 w 8046720"/>
              <a:gd name="connsiteY31" fmla="*/ 587691 h 896301"/>
              <a:gd name="connsiteX32" fmla="*/ 1897380 w 8046720"/>
              <a:gd name="connsiteY32" fmla="*/ 610551 h 896301"/>
              <a:gd name="connsiteX33" fmla="*/ 2183130 w 8046720"/>
              <a:gd name="connsiteY33" fmla="*/ 576261 h 896301"/>
              <a:gd name="connsiteX34" fmla="*/ 2217420 w 8046720"/>
              <a:gd name="connsiteY34" fmla="*/ 553401 h 896301"/>
              <a:gd name="connsiteX35" fmla="*/ 2297430 w 8046720"/>
              <a:gd name="connsiteY35" fmla="*/ 439101 h 896301"/>
              <a:gd name="connsiteX36" fmla="*/ 2320290 w 8046720"/>
              <a:gd name="connsiteY36" fmla="*/ 404811 h 896301"/>
              <a:gd name="connsiteX37" fmla="*/ 2354580 w 8046720"/>
              <a:gd name="connsiteY37" fmla="*/ 370521 h 896301"/>
              <a:gd name="connsiteX38" fmla="*/ 2400300 w 8046720"/>
              <a:gd name="connsiteY38" fmla="*/ 301941 h 896301"/>
              <a:gd name="connsiteX39" fmla="*/ 2434590 w 8046720"/>
              <a:gd name="connsiteY39" fmla="*/ 404811 h 896301"/>
              <a:gd name="connsiteX40" fmla="*/ 2457450 w 8046720"/>
              <a:gd name="connsiteY40" fmla="*/ 473391 h 896301"/>
              <a:gd name="connsiteX41" fmla="*/ 2503170 w 8046720"/>
              <a:gd name="connsiteY41" fmla="*/ 633411 h 896301"/>
              <a:gd name="connsiteX42" fmla="*/ 2514600 w 8046720"/>
              <a:gd name="connsiteY42" fmla="*/ 667701 h 896301"/>
              <a:gd name="connsiteX43" fmla="*/ 2594610 w 8046720"/>
              <a:gd name="connsiteY43" fmla="*/ 713421 h 896301"/>
              <a:gd name="connsiteX44" fmla="*/ 2651760 w 8046720"/>
              <a:gd name="connsiteY44" fmla="*/ 747711 h 896301"/>
              <a:gd name="connsiteX45" fmla="*/ 2743200 w 8046720"/>
              <a:gd name="connsiteY45" fmla="*/ 770571 h 896301"/>
              <a:gd name="connsiteX46" fmla="*/ 2823210 w 8046720"/>
              <a:gd name="connsiteY46" fmla="*/ 793431 h 896301"/>
              <a:gd name="connsiteX47" fmla="*/ 2948940 w 8046720"/>
              <a:gd name="connsiteY47" fmla="*/ 770571 h 896301"/>
              <a:gd name="connsiteX48" fmla="*/ 2983230 w 8046720"/>
              <a:gd name="connsiteY48" fmla="*/ 759141 h 896301"/>
              <a:gd name="connsiteX49" fmla="*/ 3028950 w 8046720"/>
              <a:gd name="connsiteY49" fmla="*/ 736281 h 896301"/>
              <a:gd name="connsiteX50" fmla="*/ 3108960 w 8046720"/>
              <a:gd name="connsiteY50" fmla="*/ 701991 h 896301"/>
              <a:gd name="connsiteX51" fmla="*/ 3154680 w 8046720"/>
              <a:gd name="connsiteY51" fmla="*/ 667701 h 896301"/>
              <a:gd name="connsiteX52" fmla="*/ 3188970 w 8046720"/>
              <a:gd name="connsiteY52" fmla="*/ 656271 h 896301"/>
              <a:gd name="connsiteX53" fmla="*/ 3223260 w 8046720"/>
              <a:gd name="connsiteY53" fmla="*/ 633411 h 896301"/>
              <a:gd name="connsiteX54" fmla="*/ 3246120 w 8046720"/>
              <a:gd name="connsiteY54" fmla="*/ 599121 h 896301"/>
              <a:gd name="connsiteX55" fmla="*/ 3360420 w 8046720"/>
              <a:gd name="connsiteY55" fmla="*/ 496251 h 896301"/>
              <a:gd name="connsiteX56" fmla="*/ 3406140 w 8046720"/>
              <a:gd name="connsiteY56" fmla="*/ 416241 h 896301"/>
              <a:gd name="connsiteX57" fmla="*/ 3429000 w 8046720"/>
              <a:gd name="connsiteY57" fmla="*/ 347661 h 896301"/>
              <a:gd name="connsiteX58" fmla="*/ 3417570 w 8046720"/>
              <a:gd name="connsiteY58" fmla="*/ 313371 h 896301"/>
              <a:gd name="connsiteX59" fmla="*/ 3406140 w 8046720"/>
              <a:gd name="connsiteY59" fmla="*/ 381951 h 896301"/>
              <a:gd name="connsiteX60" fmla="*/ 3474720 w 8046720"/>
              <a:gd name="connsiteY60" fmla="*/ 587691 h 896301"/>
              <a:gd name="connsiteX61" fmla="*/ 3486150 w 8046720"/>
              <a:gd name="connsiteY61" fmla="*/ 644841 h 896301"/>
              <a:gd name="connsiteX62" fmla="*/ 3554730 w 8046720"/>
              <a:gd name="connsiteY62" fmla="*/ 690561 h 896301"/>
              <a:gd name="connsiteX63" fmla="*/ 3577590 w 8046720"/>
              <a:gd name="connsiteY63" fmla="*/ 656271 h 896301"/>
              <a:gd name="connsiteX64" fmla="*/ 3657600 w 8046720"/>
              <a:gd name="connsiteY64" fmla="*/ 701991 h 896301"/>
              <a:gd name="connsiteX65" fmla="*/ 3794760 w 8046720"/>
              <a:gd name="connsiteY65" fmla="*/ 770571 h 896301"/>
              <a:gd name="connsiteX66" fmla="*/ 3897630 w 8046720"/>
              <a:gd name="connsiteY66" fmla="*/ 804861 h 896301"/>
              <a:gd name="connsiteX67" fmla="*/ 3966210 w 8046720"/>
              <a:gd name="connsiteY67" fmla="*/ 827721 h 896301"/>
              <a:gd name="connsiteX68" fmla="*/ 4229100 w 8046720"/>
              <a:gd name="connsiteY68" fmla="*/ 782001 h 896301"/>
              <a:gd name="connsiteX69" fmla="*/ 4286250 w 8046720"/>
              <a:gd name="connsiteY69" fmla="*/ 713421 h 896301"/>
              <a:gd name="connsiteX70" fmla="*/ 4320540 w 8046720"/>
              <a:gd name="connsiteY70" fmla="*/ 667701 h 896301"/>
              <a:gd name="connsiteX71" fmla="*/ 4343400 w 8046720"/>
              <a:gd name="connsiteY71" fmla="*/ 576261 h 896301"/>
              <a:gd name="connsiteX72" fmla="*/ 4354830 w 8046720"/>
              <a:gd name="connsiteY72" fmla="*/ 507681 h 896301"/>
              <a:gd name="connsiteX73" fmla="*/ 4389120 w 8046720"/>
              <a:gd name="connsiteY73" fmla="*/ 461961 h 896301"/>
              <a:gd name="connsiteX74" fmla="*/ 4411980 w 8046720"/>
              <a:gd name="connsiteY74" fmla="*/ 416241 h 896301"/>
              <a:gd name="connsiteX75" fmla="*/ 4491990 w 8046720"/>
              <a:gd name="connsiteY75" fmla="*/ 347661 h 896301"/>
              <a:gd name="connsiteX76" fmla="*/ 4560570 w 8046720"/>
              <a:gd name="connsiteY76" fmla="*/ 393381 h 896301"/>
              <a:gd name="connsiteX77" fmla="*/ 4697730 w 8046720"/>
              <a:gd name="connsiteY77" fmla="*/ 484821 h 896301"/>
              <a:gd name="connsiteX78" fmla="*/ 4800600 w 8046720"/>
              <a:gd name="connsiteY78" fmla="*/ 507681 h 896301"/>
              <a:gd name="connsiteX79" fmla="*/ 4914900 w 8046720"/>
              <a:gd name="connsiteY79" fmla="*/ 519111 h 896301"/>
              <a:gd name="connsiteX80" fmla="*/ 5063490 w 8046720"/>
              <a:gd name="connsiteY80" fmla="*/ 541971 h 896301"/>
              <a:gd name="connsiteX81" fmla="*/ 5109210 w 8046720"/>
              <a:gd name="connsiteY81" fmla="*/ 553401 h 896301"/>
              <a:gd name="connsiteX82" fmla="*/ 5337810 w 8046720"/>
              <a:gd name="connsiteY82" fmla="*/ 519111 h 896301"/>
              <a:gd name="connsiteX83" fmla="*/ 5372100 w 8046720"/>
              <a:gd name="connsiteY83" fmla="*/ 473391 h 896301"/>
              <a:gd name="connsiteX84" fmla="*/ 5394960 w 8046720"/>
              <a:gd name="connsiteY84" fmla="*/ 427671 h 896301"/>
              <a:gd name="connsiteX85" fmla="*/ 5429250 w 8046720"/>
              <a:gd name="connsiteY85" fmla="*/ 324801 h 896301"/>
              <a:gd name="connsiteX86" fmla="*/ 5452110 w 8046720"/>
              <a:gd name="connsiteY86" fmla="*/ 290511 h 896301"/>
              <a:gd name="connsiteX87" fmla="*/ 5474970 w 8046720"/>
              <a:gd name="connsiteY87" fmla="*/ 221931 h 896301"/>
              <a:gd name="connsiteX88" fmla="*/ 5486400 w 8046720"/>
              <a:gd name="connsiteY88" fmla="*/ 187641 h 896301"/>
              <a:gd name="connsiteX89" fmla="*/ 5532120 w 8046720"/>
              <a:gd name="connsiteY89" fmla="*/ 290511 h 896301"/>
              <a:gd name="connsiteX90" fmla="*/ 5657850 w 8046720"/>
              <a:gd name="connsiteY90" fmla="*/ 439101 h 896301"/>
              <a:gd name="connsiteX91" fmla="*/ 5692140 w 8046720"/>
              <a:gd name="connsiteY91" fmla="*/ 461961 h 896301"/>
              <a:gd name="connsiteX92" fmla="*/ 5806440 w 8046720"/>
              <a:gd name="connsiteY92" fmla="*/ 496251 h 896301"/>
              <a:gd name="connsiteX93" fmla="*/ 5909310 w 8046720"/>
              <a:gd name="connsiteY93" fmla="*/ 507681 h 896301"/>
              <a:gd name="connsiteX94" fmla="*/ 5966460 w 8046720"/>
              <a:gd name="connsiteY94" fmla="*/ 519111 h 896301"/>
              <a:gd name="connsiteX95" fmla="*/ 6046470 w 8046720"/>
              <a:gd name="connsiteY95" fmla="*/ 496251 h 896301"/>
              <a:gd name="connsiteX96" fmla="*/ 6172200 w 8046720"/>
              <a:gd name="connsiteY96" fmla="*/ 404811 h 896301"/>
              <a:gd name="connsiteX97" fmla="*/ 6252210 w 8046720"/>
              <a:gd name="connsiteY97" fmla="*/ 324801 h 896301"/>
              <a:gd name="connsiteX98" fmla="*/ 6309360 w 8046720"/>
              <a:gd name="connsiteY98" fmla="*/ 267651 h 896301"/>
              <a:gd name="connsiteX99" fmla="*/ 6343650 w 8046720"/>
              <a:gd name="connsiteY99" fmla="*/ 199071 h 896301"/>
              <a:gd name="connsiteX100" fmla="*/ 6366510 w 8046720"/>
              <a:gd name="connsiteY100" fmla="*/ 130491 h 896301"/>
              <a:gd name="connsiteX101" fmla="*/ 6389370 w 8046720"/>
              <a:gd name="connsiteY101" fmla="*/ 187641 h 896301"/>
              <a:gd name="connsiteX102" fmla="*/ 6412230 w 8046720"/>
              <a:gd name="connsiteY102" fmla="*/ 256221 h 896301"/>
              <a:gd name="connsiteX103" fmla="*/ 6446520 w 8046720"/>
              <a:gd name="connsiteY103" fmla="*/ 324801 h 896301"/>
              <a:gd name="connsiteX104" fmla="*/ 6469380 w 8046720"/>
              <a:gd name="connsiteY104" fmla="*/ 381951 h 896301"/>
              <a:gd name="connsiteX105" fmla="*/ 6606540 w 8046720"/>
              <a:gd name="connsiteY105" fmla="*/ 461961 h 896301"/>
              <a:gd name="connsiteX106" fmla="*/ 6652260 w 8046720"/>
              <a:gd name="connsiteY106" fmla="*/ 473391 h 896301"/>
              <a:gd name="connsiteX107" fmla="*/ 6812280 w 8046720"/>
              <a:gd name="connsiteY107" fmla="*/ 461961 h 896301"/>
              <a:gd name="connsiteX108" fmla="*/ 6880860 w 8046720"/>
              <a:gd name="connsiteY108" fmla="*/ 439101 h 896301"/>
              <a:gd name="connsiteX109" fmla="*/ 6915150 w 8046720"/>
              <a:gd name="connsiteY109" fmla="*/ 427671 h 896301"/>
              <a:gd name="connsiteX110" fmla="*/ 6949440 w 8046720"/>
              <a:gd name="connsiteY110" fmla="*/ 381951 h 896301"/>
              <a:gd name="connsiteX111" fmla="*/ 6983730 w 8046720"/>
              <a:gd name="connsiteY111" fmla="*/ 359091 h 896301"/>
              <a:gd name="connsiteX112" fmla="*/ 6995160 w 8046720"/>
              <a:gd name="connsiteY112" fmla="*/ 313371 h 896301"/>
              <a:gd name="connsiteX113" fmla="*/ 7029450 w 8046720"/>
              <a:gd name="connsiteY113" fmla="*/ 267651 h 896301"/>
              <a:gd name="connsiteX114" fmla="*/ 7040880 w 8046720"/>
              <a:gd name="connsiteY114" fmla="*/ 210501 h 896301"/>
              <a:gd name="connsiteX115" fmla="*/ 7063740 w 8046720"/>
              <a:gd name="connsiteY115" fmla="*/ 164781 h 896301"/>
              <a:gd name="connsiteX116" fmla="*/ 7075170 w 8046720"/>
              <a:gd name="connsiteY116" fmla="*/ 119061 h 896301"/>
              <a:gd name="connsiteX117" fmla="*/ 7086600 w 8046720"/>
              <a:gd name="connsiteY117" fmla="*/ 4761 h 896301"/>
              <a:gd name="connsiteX118" fmla="*/ 7155180 w 8046720"/>
              <a:gd name="connsiteY118" fmla="*/ 39051 h 896301"/>
              <a:gd name="connsiteX119" fmla="*/ 7223760 w 8046720"/>
              <a:gd name="connsiteY119" fmla="*/ 96201 h 896301"/>
              <a:gd name="connsiteX120" fmla="*/ 7418070 w 8046720"/>
              <a:gd name="connsiteY120" fmla="*/ 221931 h 896301"/>
              <a:gd name="connsiteX121" fmla="*/ 7463790 w 8046720"/>
              <a:gd name="connsiteY121" fmla="*/ 244791 h 896301"/>
              <a:gd name="connsiteX122" fmla="*/ 7600950 w 8046720"/>
              <a:gd name="connsiteY122" fmla="*/ 313371 h 896301"/>
              <a:gd name="connsiteX123" fmla="*/ 7680960 w 8046720"/>
              <a:gd name="connsiteY123" fmla="*/ 324801 h 896301"/>
              <a:gd name="connsiteX124" fmla="*/ 7840980 w 8046720"/>
              <a:gd name="connsiteY124" fmla="*/ 347661 h 896301"/>
              <a:gd name="connsiteX125" fmla="*/ 7886700 w 8046720"/>
              <a:gd name="connsiteY125" fmla="*/ 336231 h 896301"/>
              <a:gd name="connsiteX126" fmla="*/ 7966710 w 8046720"/>
              <a:gd name="connsiteY126" fmla="*/ 233361 h 896301"/>
              <a:gd name="connsiteX127" fmla="*/ 8001000 w 8046720"/>
              <a:gd name="connsiteY127" fmla="*/ 199071 h 896301"/>
              <a:gd name="connsiteX128" fmla="*/ 8046720 w 8046720"/>
              <a:gd name="connsiteY128" fmla="*/ 130491 h 896301"/>
              <a:gd name="connsiteX129" fmla="*/ 8046720 w 8046720"/>
              <a:gd name="connsiteY129" fmla="*/ 39051 h 89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8046720" h="896301">
                <a:moveTo>
                  <a:pt x="0" y="336231"/>
                </a:moveTo>
                <a:lnTo>
                  <a:pt x="91440" y="519111"/>
                </a:lnTo>
                <a:lnTo>
                  <a:pt x="125730" y="587691"/>
                </a:lnTo>
                <a:cubicBezTo>
                  <a:pt x="134695" y="605620"/>
                  <a:pt x="155294" y="651545"/>
                  <a:pt x="171450" y="667701"/>
                </a:cubicBezTo>
                <a:cubicBezTo>
                  <a:pt x="191220" y="687471"/>
                  <a:pt x="229048" y="699974"/>
                  <a:pt x="251460" y="713421"/>
                </a:cubicBezTo>
                <a:cubicBezTo>
                  <a:pt x="275019" y="727556"/>
                  <a:pt x="295850" y="746115"/>
                  <a:pt x="320040" y="759141"/>
                </a:cubicBezTo>
                <a:cubicBezTo>
                  <a:pt x="345588" y="772898"/>
                  <a:pt x="373705" y="781272"/>
                  <a:pt x="400050" y="793431"/>
                </a:cubicBezTo>
                <a:cubicBezTo>
                  <a:pt x="423256" y="804141"/>
                  <a:pt x="445363" y="817145"/>
                  <a:pt x="468630" y="827721"/>
                </a:cubicBezTo>
                <a:cubicBezTo>
                  <a:pt x="487308" y="836211"/>
                  <a:pt x="507031" y="842248"/>
                  <a:pt x="525780" y="850581"/>
                </a:cubicBezTo>
                <a:cubicBezTo>
                  <a:pt x="541350" y="857501"/>
                  <a:pt x="555546" y="867458"/>
                  <a:pt x="571500" y="873441"/>
                </a:cubicBezTo>
                <a:cubicBezTo>
                  <a:pt x="604664" y="885878"/>
                  <a:pt x="668025" y="892129"/>
                  <a:pt x="697230" y="896301"/>
                </a:cubicBezTo>
                <a:cubicBezTo>
                  <a:pt x="742950" y="884871"/>
                  <a:pt x="796688" y="890287"/>
                  <a:pt x="834390" y="862011"/>
                </a:cubicBezTo>
                <a:cubicBezTo>
                  <a:pt x="1078230" y="679131"/>
                  <a:pt x="781050" y="915351"/>
                  <a:pt x="994410" y="701991"/>
                </a:cubicBezTo>
                <a:cubicBezTo>
                  <a:pt x="1009650" y="686751"/>
                  <a:pt x="1027453" y="673701"/>
                  <a:pt x="1040130" y="656271"/>
                </a:cubicBezTo>
                <a:cubicBezTo>
                  <a:pt x="1147058" y="509244"/>
                  <a:pt x="1054473" y="627585"/>
                  <a:pt x="1097280" y="541971"/>
                </a:cubicBezTo>
                <a:cubicBezTo>
                  <a:pt x="1103423" y="529684"/>
                  <a:pt x="1113997" y="519968"/>
                  <a:pt x="1120140" y="507681"/>
                </a:cubicBezTo>
                <a:cubicBezTo>
                  <a:pt x="1129316" y="489330"/>
                  <a:pt x="1133036" y="468467"/>
                  <a:pt x="1143000" y="450531"/>
                </a:cubicBezTo>
                <a:cubicBezTo>
                  <a:pt x="1168019" y="405497"/>
                  <a:pt x="1174068" y="406959"/>
                  <a:pt x="1211580" y="381951"/>
                </a:cubicBezTo>
                <a:cubicBezTo>
                  <a:pt x="1232536" y="319082"/>
                  <a:pt x="1210418" y="375412"/>
                  <a:pt x="1245870" y="313371"/>
                </a:cubicBezTo>
                <a:cubicBezTo>
                  <a:pt x="1254324" y="298577"/>
                  <a:pt x="1259699" y="282100"/>
                  <a:pt x="1268730" y="267651"/>
                </a:cubicBezTo>
                <a:cubicBezTo>
                  <a:pt x="1278826" y="251497"/>
                  <a:pt x="1292924" y="238085"/>
                  <a:pt x="1303020" y="221931"/>
                </a:cubicBezTo>
                <a:cubicBezTo>
                  <a:pt x="1312051" y="207482"/>
                  <a:pt x="1318260" y="191451"/>
                  <a:pt x="1325880" y="176211"/>
                </a:cubicBezTo>
                <a:cubicBezTo>
                  <a:pt x="1337310" y="191451"/>
                  <a:pt x="1350919" y="205278"/>
                  <a:pt x="1360170" y="221931"/>
                </a:cubicBezTo>
                <a:cubicBezTo>
                  <a:pt x="1370134" y="239867"/>
                  <a:pt x="1372156" y="261682"/>
                  <a:pt x="1383030" y="279081"/>
                </a:cubicBezTo>
                <a:cubicBezTo>
                  <a:pt x="1391597" y="292788"/>
                  <a:pt x="1405890" y="301941"/>
                  <a:pt x="1417320" y="313371"/>
                </a:cubicBezTo>
                <a:cubicBezTo>
                  <a:pt x="1426064" y="348347"/>
                  <a:pt x="1425298" y="367069"/>
                  <a:pt x="1451610" y="393381"/>
                </a:cubicBezTo>
                <a:cubicBezTo>
                  <a:pt x="1465080" y="406851"/>
                  <a:pt x="1483860" y="414201"/>
                  <a:pt x="1497330" y="427671"/>
                </a:cubicBezTo>
                <a:cubicBezTo>
                  <a:pt x="1510800" y="441141"/>
                  <a:pt x="1518150" y="459921"/>
                  <a:pt x="1531620" y="473391"/>
                </a:cubicBezTo>
                <a:cubicBezTo>
                  <a:pt x="1545090" y="486861"/>
                  <a:pt x="1561186" y="497585"/>
                  <a:pt x="1577340" y="507681"/>
                </a:cubicBezTo>
                <a:cubicBezTo>
                  <a:pt x="1603316" y="523916"/>
                  <a:pt x="1653113" y="543240"/>
                  <a:pt x="1680210" y="553401"/>
                </a:cubicBezTo>
                <a:cubicBezTo>
                  <a:pt x="1691491" y="557631"/>
                  <a:pt x="1703426" y="560085"/>
                  <a:pt x="1714500" y="564831"/>
                </a:cubicBezTo>
                <a:cubicBezTo>
                  <a:pt x="1730161" y="571543"/>
                  <a:pt x="1744266" y="581708"/>
                  <a:pt x="1760220" y="587691"/>
                </a:cubicBezTo>
                <a:cubicBezTo>
                  <a:pt x="1797980" y="601851"/>
                  <a:pt x="1864188" y="606402"/>
                  <a:pt x="1897380" y="610551"/>
                </a:cubicBezTo>
                <a:cubicBezTo>
                  <a:pt x="2021439" y="604022"/>
                  <a:pt x="2084730" y="619994"/>
                  <a:pt x="2183130" y="576261"/>
                </a:cubicBezTo>
                <a:cubicBezTo>
                  <a:pt x="2195683" y="570682"/>
                  <a:pt x="2207706" y="563115"/>
                  <a:pt x="2217420" y="553401"/>
                </a:cubicBezTo>
                <a:cubicBezTo>
                  <a:pt x="2234345" y="536476"/>
                  <a:pt x="2289962" y="450303"/>
                  <a:pt x="2297430" y="439101"/>
                </a:cubicBezTo>
                <a:cubicBezTo>
                  <a:pt x="2305050" y="427671"/>
                  <a:pt x="2310576" y="414525"/>
                  <a:pt x="2320290" y="404811"/>
                </a:cubicBezTo>
                <a:cubicBezTo>
                  <a:pt x="2331720" y="393381"/>
                  <a:pt x="2344656" y="383280"/>
                  <a:pt x="2354580" y="370521"/>
                </a:cubicBezTo>
                <a:cubicBezTo>
                  <a:pt x="2371448" y="348834"/>
                  <a:pt x="2400300" y="301941"/>
                  <a:pt x="2400300" y="301941"/>
                </a:cubicBezTo>
                <a:lnTo>
                  <a:pt x="2434590" y="404811"/>
                </a:lnTo>
                <a:cubicBezTo>
                  <a:pt x="2442210" y="427671"/>
                  <a:pt x="2450830" y="450222"/>
                  <a:pt x="2457450" y="473391"/>
                </a:cubicBezTo>
                <a:cubicBezTo>
                  <a:pt x="2472690" y="526731"/>
                  <a:pt x="2485627" y="580783"/>
                  <a:pt x="2503170" y="633411"/>
                </a:cubicBezTo>
                <a:cubicBezTo>
                  <a:pt x="2506980" y="644841"/>
                  <a:pt x="2507074" y="658293"/>
                  <a:pt x="2514600" y="667701"/>
                </a:cubicBezTo>
                <a:cubicBezTo>
                  <a:pt x="2526096" y="682071"/>
                  <a:pt x="2582460" y="706671"/>
                  <a:pt x="2594610" y="713421"/>
                </a:cubicBezTo>
                <a:cubicBezTo>
                  <a:pt x="2614030" y="724210"/>
                  <a:pt x="2631025" y="739736"/>
                  <a:pt x="2651760" y="747711"/>
                </a:cubicBezTo>
                <a:cubicBezTo>
                  <a:pt x="2681084" y="758989"/>
                  <a:pt x="2712720" y="762951"/>
                  <a:pt x="2743200" y="770571"/>
                </a:cubicBezTo>
                <a:cubicBezTo>
                  <a:pt x="2800609" y="784923"/>
                  <a:pt x="2774017" y="777033"/>
                  <a:pt x="2823210" y="793431"/>
                </a:cubicBezTo>
                <a:cubicBezTo>
                  <a:pt x="2887963" y="784181"/>
                  <a:pt x="2895048" y="785969"/>
                  <a:pt x="2948940" y="770571"/>
                </a:cubicBezTo>
                <a:cubicBezTo>
                  <a:pt x="2960525" y="767261"/>
                  <a:pt x="2972156" y="763887"/>
                  <a:pt x="2983230" y="759141"/>
                </a:cubicBezTo>
                <a:cubicBezTo>
                  <a:pt x="2998891" y="752429"/>
                  <a:pt x="3013289" y="742993"/>
                  <a:pt x="3028950" y="736281"/>
                </a:cubicBezTo>
                <a:cubicBezTo>
                  <a:pt x="3078445" y="715069"/>
                  <a:pt x="3053820" y="736453"/>
                  <a:pt x="3108960" y="701991"/>
                </a:cubicBezTo>
                <a:cubicBezTo>
                  <a:pt x="3125114" y="691895"/>
                  <a:pt x="3138140" y="677152"/>
                  <a:pt x="3154680" y="667701"/>
                </a:cubicBezTo>
                <a:cubicBezTo>
                  <a:pt x="3165141" y="661723"/>
                  <a:pt x="3178194" y="661659"/>
                  <a:pt x="3188970" y="656271"/>
                </a:cubicBezTo>
                <a:cubicBezTo>
                  <a:pt x="3201257" y="650128"/>
                  <a:pt x="3211830" y="641031"/>
                  <a:pt x="3223260" y="633411"/>
                </a:cubicBezTo>
                <a:cubicBezTo>
                  <a:pt x="3230880" y="621981"/>
                  <a:pt x="3236930" y="609332"/>
                  <a:pt x="3246120" y="599121"/>
                </a:cubicBezTo>
                <a:cubicBezTo>
                  <a:pt x="3313413" y="524351"/>
                  <a:pt x="3302917" y="534586"/>
                  <a:pt x="3360420" y="496251"/>
                </a:cubicBezTo>
                <a:cubicBezTo>
                  <a:pt x="3381040" y="465321"/>
                  <a:pt x="3391638" y="452495"/>
                  <a:pt x="3406140" y="416241"/>
                </a:cubicBezTo>
                <a:cubicBezTo>
                  <a:pt x="3415089" y="393868"/>
                  <a:pt x="3429000" y="347661"/>
                  <a:pt x="3429000" y="347661"/>
                </a:cubicBezTo>
                <a:cubicBezTo>
                  <a:pt x="3425190" y="336231"/>
                  <a:pt x="3424253" y="303346"/>
                  <a:pt x="3417570" y="313371"/>
                </a:cubicBezTo>
                <a:cubicBezTo>
                  <a:pt x="3404715" y="332654"/>
                  <a:pt x="3402702" y="359032"/>
                  <a:pt x="3406140" y="381951"/>
                </a:cubicBezTo>
                <a:cubicBezTo>
                  <a:pt x="3422340" y="489953"/>
                  <a:pt x="3437556" y="513362"/>
                  <a:pt x="3474720" y="587691"/>
                </a:cubicBezTo>
                <a:cubicBezTo>
                  <a:pt x="3478530" y="606741"/>
                  <a:pt x="3474223" y="629506"/>
                  <a:pt x="3486150" y="644841"/>
                </a:cubicBezTo>
                <a:cubicBezTo>
                  <a:pt x="3503018" y="666528"/>
                  <a:pt x="3554730" y="690561"/>
                  <a:pt x="3554730" y="690561"/>
                </a:cubicBezTo>
                <a:cubicBezTo>
                  <a:pt x="3562350" y="679131"/>
                  <a:pt x="3564558" y="660615"/>
                  <a:pt x="3577590" y="656271"/>
                </a:cubicBezTo>
                <a:cubicBezTo>
                  <a:pt x="3619524" y="642293"/>
                  <a:pt x="3632234" y="686772"/>
                  <a:pt x="3657600" y="701991"/>
                </a:cubicBezTo>
                <a:cubicBezTo>
                  <a:pt x="3701432" y="728290"/>
                  <a:pt x="3747300" y="751587"/>
                  <a:pt x="3794760" y="770571"/>
                </a:cubicBezTo>
                <a:cubicBezTo>
                  <a:pt x="3909352" y="816408"/>
                  <a:pt x="3799193" y="775330"/>
                  <a:pt x="3897630" y="804861"/>
                </a:cubicBezTo>
                <a:cubicBezTo>
                  <a:pt x="3920710" y="811785"/>
                  <a:pt x="3966210" y="827721"/>
                  <a:pt x="3966210" y="827721"/>
                </a:cubicBezTo>
                <a:cubicBezTo>
                  <a:pt x="4006122" y="823730"/>
                  <a:pt x="4167391" y="843710"/>
                  <a:pt x="4229100" y="782001"/>
                </a:cubicBezTo>
                <a:cubicBezTo>
                  <a:pt x="4250141" y="760960"/>
                  <a:pt x="4267661" y="736657"/>
                  <a:pt x="4286250" y="713421"/>
                </a:cubicBezTo>
                <a:cubicBezTo>
                  <a:pt x="4298150" y="698545"/>
                  <a:pt x="4309110" y="682941"/>
                  <a:pt x="4320540" y="667701"/>
                </a:cubicBezTo>
                <a:cubicBezTo>
                  <a:pt x="4336403" y="620113"/>
                  <a:pt x="4332366" y="636950"/>
                  <a:pt x="4343400" y="576261"/>
                </a:cubicBezTo>
                <a:cubicBezTo>
                  <a:pt x="4347546" y="553459"/>
                  <a:pt x="4346223" y="529199"/>
                  <a:pt x="4354830" y="507681"/>
                </a:cubicBezTo>
                <a:cubicBezTo>
                  <a:pt x="4361905" y="489994"/>
                  <a:pt x="4379024" y="478115"/>
                  <a:pt x="4389120" y="461961"/>
                </a:cubicBezTo>
                <a:cubicBezTo>
                  <a:pt x="4398151" y="447512"/>
                  <a:pt x="4401757" y="429872"/>
                  <a:pt x="4411980" y="416241"/>
                </a:cubicBezTo>
                <a:cubicBezTo>
                  <a:pt x="4439697" y="379285"/>
                  <a:pt x="4457433" y="370699"/>
                  <a:pt x="4491990" y="347661"/>
                </a:cubicBezTo>
                <a:cubicBezTo>
                  <a:pt x="4514850" y="362901"/>
                  <a:pt x="4538213" y="377412"/>
                  <a:pt x="4560570" y="393381"/>
                </a:cubicBezTo>
                <a:cubicBezTo>
                  <a:pt x="4634167" y="445950"/>
                  <a:pt x="4632008" y="456654"/>
                  <a:pt x="4697730" y="484821"/>
                </a:cubicBezTo>
                <a:cubicBezTo>
                  <a:pt x="4730609" y="498912"/>
                  <a:pt x="4765140" y="503249"/>
                  <a:pt x="4800600" y="507681"/>
                </a:cubicBezTo>
                <a:cubicBezTo>
                  <a:pt x="4838594" y="512430"/>
                  <a:pt x="4876872" y="514637"/>
                  <a:pt x="4914900" y="519111"/>
                </a:cubicBezTo>
                <a:cubicBezTo>
                  <a:pt x="4941564" y="522248"/>
                  <a:pt x="5033962" y="536065"/>
                  <a:pt x="5063490" y="541971"/>
                </a:cubicBezTo>
                <a:cubicBezTo>
                  <a:pt x="5078894" y="545052"/>
                  <a:pt x="5093970" y="549591"/>
                  <a:pt x="5109210" y="553401"/>
                </a:cubicBezTo>
                <a:cubicBezTo>
                  <a:pt x="5169570" y="549850"/>
                  <a:pt x="5280799" y="576122"/>
                  <a:pt x="5337810" y="519111"/>
                </a:cubicBezTo>
                <a:cubicBezTo>
                  <a:pt x="5351280" y="505641"/>
                  <a:pt x="5362004" y="489545"/>
                  <a:pt x="5372100" y="473391"/>
                </a:cubicBezTo>
                <a:cubicBezTo>
                  <a:pt x="5381131" y="458942"/>
                  <a:pt x="5388843" y="443574"/>
                  <a:pt x="5394960" y="427671"/>
                </a:cubicBezTo>
                <a:cubicBezTo>
                  <a:pt x="5407935" y="393935"/>
                  <a:pt x="5409200" y="354875"/>
                  <a:pt x="5429250" y="324801"/>
                </a:cubicBezTo>
                <a:cubicBezTo>
                  <a:pt x="5436870" y="313371"/>
                  <a:pt x="5446531" y="303064"/>
                  <a:pt x="5452110" y="290511"/>
                </a:cubicBezTo>
                <a:cubicBezTo>
                  <a:pt x="5461897" y="268491"/>
                  <a:pt x="5467350" y="244791"/>
                  <a:pt x="5474970" y="221931"/>
                </a:cubicBezTo>
                <a:lnTo>
                  <a:pt x="5486400" y="187641"/>
                </a:lnTo>
                <a:cubicBezTo>
                  <a:pt x="5499677" y="227473"/>
                  <a:pt x="5505668" y="250833"/>
                  <a:pt x="5532120" y="290511"/>
                </a:cubicBezTo>
                <a:cubicBezTo>
                  <a:pt x="5560045" y="332398"/>
                  <a:pt x="5613819" y="401360"/>
                  <a:pt x="5657850" y="439101"/>
                </a:cubicBezTo>
                <a:cubicBezTo>
                  <a:pt x="5668280" y="448041"/>
                  <a:pt x="5679587" y="456382"/>
                  <a:pt x="5692140" y="461961"/>
                </a:cubicBezTo>
                <a:cubicBezTo>
                  <a:pt x="5708633" y="469291"/>
                  <a:pt x="5781015" y="492339"/>
                  <a:pt x="5806440" y="496251"/>
                </a:cubicBezTo>
                <a:cubicBezTo>
                  <a:pt x="5840540" y="501497"/>
                  <a:pt x="5875156" y="502802"/>
                  <a:pt x="5909310" y="507681"/>
                </a:cubicBezTo>
                <a:cubicBezTo>
                  <a:pt x="5928542" y="510428"/>
                  <a:pt x="5947410" y="515301"/>
                  <a:pt x="5966460" y="519111"/>
                </a:cubicBezTo>
                <a:cubicBezTo>
                  <a:pt x="5993130" y="511491"/>
                  <a:pt x="6021286" y="507875"/>
                  <a:pt x="6046470" y="496251"/>
                </a:cubicBezTo>
                <a:cubicBezTo>
                  <a:pt x="6072599" y="484191"/>
                  <a:pt x="6149315" y="425789"/>
                  <a:pt x="6172200" y="404811"/>
                </a:cubicBezTo>
                <a:cubicBezTo>
                  <a:pt x="6200003" y="379325"/>
                  <a:pt x="6226979" y="352836"/>
                  <a:pt x="6252210" y="324801"/>
                </a:cubicBezTo>
                <a:cubicBezTo>
                  <a:pt x="6309360" y="261301"/>
                  <a:pt x="6236970" y="315911"/>
                  <a:pt x="6309360" y="267651"/>
                </a:cubicBezTo>
                <a:cubicBezTo>
                  <a:pt x="6320790" y="244791"/>
                  <a:pt x="6333820" y="222663"/>
                  <a:pt x="6343650" y="199071"/>
                </a:cubicBezTo>
                <a:cubicBezTo>
                  <a:pt x="6352918" y="176828"/>
                  <a:pt x="6366510" y="130491"/>
                  <a:pt x="6366510" y="130491"/>
                </a:cubicBezTo>
                <a:cubicBezTo>
                  <a:pt x="6374130" y="149541"/>
                  <a:pt x="6382358" y="168359"/>
                  <a:pt x="6389370" y="187641"/>
                </a:cubicBezTo>
                <a:cubicBezTo>
                  <a:pt x="6397605" y="210287"/>
                  <a:pt x="6402962" y="233978"/>
                  <a:pt x="6412230" y="256221"/>
                </a:cubicBezTo>
                <a:cubicBezTo>
                  <a:pt x="6422060" y="279813"/>
                  <a:pt x="6435944" y="301534"/>
                  <a:pt x="6446520" y="324801"/>
                </a:cubicBezTo>
                <a:cubicBezTo>
                  <a:pt x="6455010" y="343479"/>
                  <a:pt x="6454872" y="367443"/>
                  <a:pt x="6469380" y="381951"/>
                </a:cubicBezTo>
                <a:cubicBezTo>
                  <a:pt x="6478883" y="391454"/>
                  <a:pt x="6574363" y="449894"/>
                  <a:pt x="6606540" y="461961"/>
                </a:cubicBezTo>
                <a:cubicBezTo>
                  <a:pt x="6621249" y="467477"/>
                  <a:pt x="6637020" y="469581"/>
                  <a:pt x="6652260" y="473391"/>
                </a:cubicBezTo>
                <a:cubicBezTo>
                  <a:pt x="6705600" y="469581"/>
                  <a:pt x="6759396" y="469894"/>
                  <a:pt x="6812280" y="461961"/>
                </a:cubicBezTo>
                <a:cubicBezTo>
                  <a:pt x="6836110" y="458387"/>
                  <a:pt x="6858000" y="446721"/>
                  <a:pt x="6880860" y="439101"/>
                </a:cubicBezTo>
                <a:lnTo>
                  <a:pt x="6915150" y="427671"/>
                </a:lnTo>
                <a:cubicBezTo>
                  <a:pt x="6926580" y="412431"/>
                  <a:pt x="6935970" y="395421"/>
                  <a:pt x="6949440" y="381951"/>
                </a:cubicBezTo>
                <a:cubicBezTo>
                  <a:pt x="6959154" y="372237"/>
                  <a:pt x="6976110" y="370521"/>
                  <a:pt x="6983730" y="359091"/>
                </a:cubicBezTo>
                <a:cubicBezTo>
                  <a:pt x="6992444" y="346020"/>
                  <a:pt x="6988135" y="327422"/>
                  <a:pt x="6995160" y="313371"/>
                </a:cubicBezTo>
                <a:cubicBezTo>
                  <a:pt x="7003679" y="296332"/>
                  <a:pt x="7018020" y="282891"/>
                  <a:pt x="7029450" y="267651"/>
                </a:cubicBezTo>
                <a:cubicBezTo>
                  <a:pt x="7033260" y="248601"/>
                  <a:pt x="7034737" y="228931"/>
                  <a:pt x="7040880" y="210501"/>
                </a:cubicBezTo>
                <a:cubicBezTo>
                  <a:pt x="7046268" y="194337"/>
                  <a:pt x="7057757" y="180735"/>
                  <a:pt x="7063740" y="164781"/>
                </a:cubicBezTo>
                <a:cubicBezTo>
                  <a:pt x="7069256" y="150072"/>
                  <a:pt x="7071360" y="134301"/>
                  <a:pt x="7075170" y="119061"/>
                </a:cubicBezTo>
                <a:cubicBezTo>
                  <a:pt x="7078980" y="80961"/>
                  <a:pt x="7059525" y="31836"/>
                  <a:pt x="7086600" y="4761"/>
                </a:cubicBezTo>
                <a:cubicBezTo>
                  <a:pt x="7104672" y="-13311"/>
                  <a:pt x="7133914" y="24874"/>
                  <a:pt x="7155180" y="39051"/>
                </a:cubicBezTo>
                <a:cubicBezTo>
                  <a:pt x="7179939" y="55557"/>
                  <a:pt x="7199332" y="79208"/>
                  <a:pt x="7223760" y="96201"/>
                </a:cubicBezTo>
                <a:cubicBezTo>
                  <a:pt x="7287090" y="140257"/>
                  <a:pt x="7349068" y="187430"/>
                  <a:pt x="7418070" y="221931"/>
                </a:cubicBezTo>
                <a:cubicBezTo>
                  <a:pt x="7433310" y="229551"/>
                  <a:pt x="7448832" y="236632"/>
                  <a:pt x="7463790" y="244791"/>
                </a:cubicBezTo>
                <a:cubicBezTo>
                  <a:pt x="7505098" y="267323"/>
                  <a:pt x="7553030" y="301391"/>
                  <a:pt x="7600950" y="313371"/>
                </a:cubicBezTo>
                <a:cubicBezTo>
                  <a:pt x="7627086" y="319905"/>
                  <a:pt x="7654227" y="321459"/>
                  <a:pt x="7680960" y="324801"/>
                </a:cubicBezTo>
                <a:cubicBezTo>
                  <a:pt x="7825764" y="342902"/>
                  <a:pt x="7737259" y="326917"/>
                  <a:pt x="7840980" y="347661"/>
                </a:cubicBezTo>
                <a:cubicBezTo>
                  <a:pt x="7856220" y="343851"/>
                  <a:pt x="7874300" y="345875"/>
                  <a:pt x="7886700" y="336231"/>
                </a:cubicBezTo>
                <a:cubicBezTo>
                  <a:pt x="7947290" y="289106"/>
                  <a:pt x="7929816" y="277634"/>
                  <a:pt x="7966710" y="233361"/>
                </a:cubicBezTo>
                <a:cubicBezTo>
                  <a:pt x="7977058" y="220943"/>
                  <a:pt x="7991076" y="211830"/>
                  <a:pt x="8001000" y="199071"/>
                </a:cubicBezTo>
                <a:cubicBezTo>
                  <a:pt x="8017868" y="177384"/>
                  <a:pt x="8046720" y="157965"/>
                  <a:pt x="8046720" y="130491"/>
                </a:cubicBezTo>
                <a:lnTo>
                  <a:pt x="8046720" y="39051"/>
                </a:ln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Gives you direction and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stops you being blown off course</a:t>
            </a:r>
          </a:p>
          <a:p>
            <a:pPr marL="0" indent="0" algn="ctr">
              <a:buNone/>
            </a:pP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1422">
            <a:off x="2020096" y="2517591"/>
            <a:ext cx="2868196" cy="35181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202" y="4365312"/>
            <a:ext cx="3000375" cy="15240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529655" y="5227860"/>
            <a:ext cx="1120140" cy="1112012"/>
            <a:chOff x="3152715" y="5547900"/>
            <a:chExt cx="1120140" cy="1112012"/>
          </a:xfrm>
        </p:grpSpPr>
        <p:sp>
          <p:nvSpPr>
            <p:cNvPr id="9" name="Teardrop 8"/>
            <p:cNvSpPr/>
            <p:nvPr/>
          </p:nvSpPr>
          <p:spPr>
            <a:xfrm>
              <a:off x="3152715" y="5547900"/>
              <a:ext cx="502920" cy="1112012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04175" y="5547900"/>
              <a:ext cx="868680" cy="1419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Freeform 12"/>
          <p:cNvSpPr/>
          <p:nvPr/>
        </p:nvSpPr>
        <p:spPr>
          <a:xfrm>
            <a:off x="1051560" y="5550219"/>
            <a:ext cx="7532642" cy="789653"/>
          </a:xfrm>
          <a:custGeom>
            <a:avLst/>
            <a:gdLst>
              <a:gd name="connsiteX0" fmla="*/ 0 w 8046720"/>
              <a:gd name="connsiteY0" fmla="*/ 336231 h 896301"/>
              <a:gd name="connsiteX1" fmla="*/ 91440 w 8046720"/>
              <a:gd name="connsiteY1" fmla="*/ 519111 h 896301"/>
              <a:gd name="connsiteX2" fmla="*/ 125730 w 8046720"/>
              <a:gd name="connsiteY2" fmla="*/ 587691 h 896301"/>
              <a:gd name="connsiteX3" fmla="*/ 171450 w 8046720"/>
              <a:gd name="connsiteY3" fmla="*/ 667701 h 896301"/>
              <a:gd name="connsiteX4" fmla="*/ 251460 w 8046720"/>
              <a:gd name="connsiteY4" fmla="*/ 713421 h 896301"/>
              <a:gd name="connsiteX5" fmla="*/ 320040 w 8046720"/>
              <a:gd name="connsiteY5" fmla="*/ 759141 h 896301"/>
              <a:gd name="connsiteX6" fmla="*/ 400050 w 8046720"/>
              <a:gd name="connsiteY6" fmla="*/ 793431 h 896301"/>
              <a:gd name="connsiteX7" fmla="*/ 468630 w 8046720"/>
              <a:gd name="connsiteY7" fmla="*/ 827721 h 896301"/>
              <a:gd name="connsiteX8" fmla="*/ 525780 w 8046720"/>
              <a:gd name="connsiteY8" fmla="*/ 850581 h 896301"/>
              <a:gd name="connsiteX9" fmla="*/ 571500 w 8046720"/>
              <a:gd name="connsiteY9" fmla="*/ 873441 h 896301"/>
              <a:gd name="connsiteX10" fmla="*/ 697230 w 8046720"/>
              <a:gd name="connsiteY10" fmla="*/ 896301 h 896301"/>
              <a:gd name="connsiteX11" fmla="*/ 834390 w 8046720"/>
              <a:gd name="connsiteY11" fmla="*/ 862011 h 896301"/>
              <a:gd name="connsiteX12" fmla="*/ 994410 w 8046720"/>
              <a:gd name="connsiteY12" fmla="*/ 701991 h 896301"/>
              <a:gd name="connsiteX13" fmla="*/ 1040130 w 8046720"/>
              <a:gd name="connsiteY13" fmla="*/ 656271 h 896301"/>
              <a:gd name="connsiteX14" fmla="*/ 1097280 w 8046720"/>
              <a:gd name="connsiteY14" fmla="*/ 541971 h 896301"/>
              <a:gd name="connsiteX15" fmla="*/ 1120140 w 8046720"/>
              <a:gd name="connsiteY15" fmla="*/ 507681 h 896301"/>
              <a:gd name="connsiteX16" fmla="*/ 1143000 w 8046720"/>
              <a:gd name="connsiteY16" fmla="*/ 450531 h 896301"/>
              <a:gd name="connsiteX17" fmla="*/ 1211580 w 8046720"/>
              <a:gd name="connsiteY17" fmla="*/ 381951 h 896301"/>
              <a:gd name="connsiteX18" fmla="*/ 1245870 w 8046720"/>
              <a:gd name="connsiteY18" fmla="*/ 313371 h 896301"/>
              <a:gd name="connsiteX19" fmla="*/ 1268730 w 8046720"/>
              <a:gd name="connsiteY19" fmla="*/ 267651 h 896301"/>
              <a:gd name="connsiteX20" fmla="*/ 1303020 w 8046720"/>
              <a:gd name="connsiteY20" fmla="*/ 221931 h 896301"/>
              <a:gd name="connsiteX21" fmla="*/ 1325880 w 8046720"/>
              <a:gd name="connsiteY21" fmla="*/ 176211 h 896301"/>
              <a:gd name="connsiteX22" fmla="*/ 1360170 w 8046720"/>
              <a:gd name="connsiteY22" fmla="*/ 221931 h 896301"/>
              <a:gd name="connsiteX23" fmla="*/ 1383030 w 8046720"/>
              <a:gd name="connsiteY23" fmla="*/ 279081 h 896301"/>
              <a:gd name="connsiteX24" fmla="*/ 1417320 w 8046720"/>
              <a:gd name="connsiteY24" fmla="*/ 313371 h 896301"/>
              <a:gd name="connsiteX25" fmla="*/ 1451610 w 8046720"/>
              <a:gd name="connsiteY25" fmla="*/ 393381 h 896301"/>
              <a:gd name="connsiteX26" fmla="*/ 1497330 w 8046720"/>
              <a:gd name="connsiteY26" fmla="*/ 427671 h 896301"/>
              <a:gd name="connsiteX27" fmla="*/ 1531620 w 8046720"/>
              <a:gd name="connsiteY27" fmla="*/ 473391 h 896301"/>
              <a:gd name="connsiteX28" fmla="*/ 1577340 w 8046720"/>
              <a:gd name="connsiteY28" fmla="*/ 507681 h 896301"/>
              <a:gd name="connsiteX29" fmla="*/ 1680210 w 8046720"/>
              <a:gd name="connsiteY29" fmla="*/ 553401 h 896301"/>
              <a:gd name="connsiteX30" fmla="*/ 1714500 w 8046720"/>
              <a:gd name="connsiteY30" fmla="*/ 564831 h 896301"/>
              <a:gd name="connsiteX31" fmla="*/ 1760220 w 8046720"/>
              <a:gd name="connsiteY31" fmla="*/ 587691 h 896301"/>
              <a:gd name="connsiteX32" fmla="*/ 1897380 w 8046720"/>
              <a:gd name="connsiteY32" fmla="*/ 610551 h 896301"/>
              <a:gd name="connsiteX33" fmla="*/ 2183130 w 8046720"/>
              <a:gd name="connsiteY33" fmla="*/ 576261 h 896301"/>
              <a:gd name="connsiteX34" fmla="*/ 2217420 w 8046720"/>
              <a:gd name="connsiteY34" fmla="*/ 553401 h 896301"/>
              <a:gd name="connsiteX35" fmla="*/ 2297430 w 8046720"/>
              <a:gd name="connsiteY35" fmla="*/ 439101 h 896301"/>
              <a:gd name="connsiteX36" fmla="*/ 2320290 w 8046720"/>
              <a:gd name="connsiteY36" fmla="*/ 404811 h 896301"/>
              <a:gd name="connsiteX37" fmla="*/ 2354580 w 8046720"/>
              <a:gd name="connsiteY37" fmla="*/ 370521 h 896301"/>
              <a:gd name="connsiteX38" fmla="*/ 2400300 w 8046720"/>
              <a:gd name="connsiteY38" fmla="*/ 301941 h 896301"/>
              <a:gd name="connsiteX39" fmla="*/ 2434590 w 8046720"/>
              <a:gd name="connsiteY39" fmla="*/ 404811 h 896301"/>
              <a:gd name="connsiteX40" fmla="*/ 2457450 w 8046720"/>
              <a:gd name="connsiteY40" fmla="*/ 473391 h 896301"/>
              <a:gd name="connsiteX41" fmla="*/ 2503170 w 8046720"/>
              <a:gd name="connsiteY41" fmla="*/ 633411 h 896301"/>
              <a:gd name="connsiteX42" fmla="*/ 2514600 w 8046720"/>
              <a:gd name="connsiteY42" fmla="*/ 667701 h 896301"/>
              <a:gd name="connsiteX43" fmla="*/ 2594610 w 8046720"/>
              <a:gd name="connsiteY43" fmla="*/ 713421 h 896301"/>
              <a:gd name="connsiteX44" fmla="*/ 2651760 w 8046720"/>
              <a:gd name="connsiteY44" fmla="*/ 747711 h 896301"/>
              <a:gd name="connsiteX45" fmla="*/ 2743200 w 8046720"/>
              <a:gd name="connsiteY45" fmla="*/ 770571 h 896301"/>
              <a:gd name="connsiteX46" fmla="*/ 2823210 w 8046720"/>
              <a:gd name="connsiteY46" fmla="*/ 793431 h 896301"/>
              <a:gd name="connsiteX47" fmla="*/ 2948940 w 8046720"/>
              <a:gd name="connsiteY47" fmla="*/ 770571 h 896301"/>
              <a:gd name="connsiteX48" fmla="*/ 2983230 w 8046720"/>
              <a:gd name="connsiteY48" fmla="*/ 759141 h 896301"/>
              <a:gd name="connsiteX49" fmla="*/ 3028950 w 8046720"/>
              <a:gd name="connsiteY49" fmla="*/ 736281 h 896301"/>
              <a:gd name="connsiteX50" fmla="*/ 3108960 w 8046720"/>
              <a:gd name="connsiteY50" fmla="*/ 701991 h 896301"/>
              <a:gd name="connsiteX51" fmla="*/ 3154680 w 8046720"/>
              <a:gd name="connsiteY51" fmla="*/ 667701 h 896301"/>
              <a:gd name="connsiteX52" fmla="*/ 3188970 w 8046720"/>
              <a:gd name="connsiteY52" fmla="*/ 656271 h 896301"/>
              <a:gd name="connsiteX53" fmla="*/ 3223260 w 8046720"/>
              <a:gd name="connsiteY53" fmla="*/ 633411 h 896301"/>
              <a:gd name="connsiteX54" fmla="*/ 3246120 w 8046720"/>
              <a:gd name="connsiteY54" fmla="*/ 599121 h 896301"/>
              <a:gd name="connsiteX55" fmla="*/ 3360420 w 8046720"/>
              <a:gd name="connsiteY55" fmla="*/ 496251 h 896301"/>
              <a:gd name="connsiteX56" fmla="*/ 3406140 w 8046720"/>
              <a:gd name="connsiteY56" fmla="*/ 416241 h 896301"/>
              <a:gd name="connsiteX57" fmla="*/ 3429000 w 8046720"/>
              <a:gd name="connsiteY57" fmla="*/ 347661 h 896301"/>
              <a:gd name="connsiteX58" fmla="*/ 3417570 w 8046720"/>
              <a:gd name="connsiteY58" fmla="*/ 313371 h 896301"/>
              <a:gd name="connsiteX59" fmla="*/ 3406140 w 8046720"/>
              <a:gd name="connsiteY59" fmla="*/ 381951 h 896301"/>
              <a:gd name="connsiteX60" fmla="*/ 3474720 w 8046720"/>
              <a:gd name="connsiteY60" fmla="*/ 587691 h 896301"/>
              <a:gd name="connsiteX61" fmla="*/ 3486150 w 8046720"/>
              <a:gd name="connsiteY61" fmla="*/ 644841 h 896301"/>
              <a:gd name="connsiteX62" fmla="*/ 3554730 w 8046720"/>
              <a:gd name="connsiteY62" fmla="*/ 690561 h 896301"/>
              <a:gd name="connsiteX63" fmla="*/ 3577590 w 8046720"/>
              <a:gd name="connsiteY63" fmla="*/ 656271 h 896301"/>
              <a:gd name="connsiteX64" fmla="*/ 3657600 w 8046720"/>
              <a:gd name="connsiteY64" fmla="*/ 701991 h 896301"/>
              <a:gd name="connsiteX65" fmla="*/ 3794760 w 8046720"/>
              <a:gd name="connsiteY65" fmla="*/ 770571 h 896301"/>
              <a:gd name="connsiteX66" fmla="*/ 3897630 w 8046720"/>
              <a:gd name="connsiteY66" fmla="*/ 804861 h 896301"/>
              <a:gd name="connsiteX67" fmla="*/ 3966210 w 8046720"/>
              <a:gd name="connsiteY67" fmla="*/ 827721 h 896301"/>
              <a:gd name="connsiteX68" fmla="*/ 4229100 w 8046720"/>
              <a:gd name="connsiteY68" fmla="*/ 782001 h 896301"/>
              <a:gd name="connsiteX69" fmla="*/ 4286250 w 8046720"/>
              <a:gd name="connsiteY69" fmla="*/ 713421 h 896301"/>
              <a:gd name="connsiteX70" fmla="*/ 4320540 w 8046720"/>
              <a:gd name="connsiteY70" fmla="*/ 667701 h 896301"/>
              <a:gd name="connsiteX71" fmla="*/ 4343400 w 8046720"/>
              <a:gd name="connsiteY71" fmla="*/ 576261 h 896301"/>
              <a:gd name="connsiteX72" fmla="*/ 4354830 w 8046720"/>
              <a:gd name="connsiteY72" fmla="*/ 507681 h 896301"/>
              <a:gd name="connsiteX73" fmla="*/ 4389120 w 8046720"/>
              <a:gd name="connsiteY73" fmla="*/ 461961 h 896301"/>
              <a:gd name="connsiteX74" fmla="*/ 4411980 w 8046720"/>
              <a:gd name="connsiteY74" fmla="*/ 416241 h 896301"/>
              <a:gd name="connsiteX75" fmla="*/ 4491990 w 8046720"/>
              <a:gd name="connsiteY75" fmla="*/ 347661 h 896301"/>
              <a:gd name="connsiteX76" fmla="*/ 4560570 w 8046720"/>
              <a:gd name="connsiteY76" fmla="*/ 393381 h 896301"/>
              <a:gd name="connsiteX77" fmla="*/ 4697730 w 8046720"/>
              <a:gd name="connsiteY77" fmla="*/ 484821 h 896301"/>
              <a:gd name="connsiteX78" fmla="*/ 4800600 w 8046720"/>
              <a:gd name="connsiteY78" fmla="*/ 507681 h 896301"/>
              <a:gd name="connsiteX79" fmla="*/ 4914900 w 8046720"/>
              <a:gd name="connsiteY79" fmla="*/ 519111 h 896301"/>
              <a:gd name="connsiteX80" fmla="*/ 5063490 w 8046720"/>
              <a:gd name="connsiteY80" fmla="*/ 541971 h 896301"/>
              <a:gd name="connsiteX81" fmla="*/ 5109210 w 8046720"/>
              <a:gd name="connsiteY81" fmla="*/ 553401 h 896301"/>
              <a:gd name="connsiteX82" fmla="*/ 5337810 w 8046720"/>
              <a:gd name="connsiteY82" fmla="*/ 519111 h 896301"/>
              <a:gd name="connsiteX83" fmla="*/ 5372100 w 8046720"/>
              <a:gd name="connsiteY83" fmla="*/ 473391 h 896301"/>
              <a:gd name="connsiteX84" fmla="*/ 5394960 w 8046720"/>
              <a:gd name="connsiteY84" fmla="*/ 427671 h 896301"/>
              <a:gd name="connsiteX85" fmla="*/ 5429250 w 8046720"/>
              <a:gd name="connsiteY85" fmla="*/ 324801 h 896301"/>
              <a:gd name="connsiteX86" fmla="*/ 5452110 w 8046720"/>
              <a:gd name="connsiteY86" fmla="*/ 290511 h 896301"/>
              <a:gd name="connsiteX87" fmla="*/ 5474970 w 8046720"/>
              <a:gd name="connsiteY87" fmla="*/ 221931 h 896301"/>
              <a:gd name="connsiteX88" fmla="*/ 5486400 w 8046720"/>
              <a:gd name="connsiteY88" fmla="*/ 187641 h 896301"/>
              <a:gd name="connsiteX89" fmla="*/ 5532120 w 8046720"/>
              <a:gd name="connsiteY89" fmla="*/ 290511 h 896301"/>
              <a:gd name="connsiteX90" fmla="*/ 5657850 w 8046720"/>
              <a:gd name="connsiteY90" fmla="*/ 439101 h 896301"/>
              <a:gd name="connsiteX91" fmla="*/ 5692140 w 8046720"/>
              <a:gd name="connsiteY91" fmla="*/ 461961 h 896301"/>
              <a:gd name="connsiteX92" fmla="*/ 5806440 w 8046720"/>
              <a:gd name="connsiteY92" fmla="*/ 496251 h 896301"/>
              <a:gd name="connsiteX93" fmla="*/ 5909310 w 8046720"/>
              <a:gd name="connsiteY93" fmla="*/ 507681 h 896301"/>
              <a:gd name="connsiteX94" fmla="*/ 5966460 w 8046720"/>
              <a:gd name="connsiteY94" fmla="*/ 519111 h 896301"/>
              <a:gd name="connsiteX95" fmla="*/ 6046470 w 8046720"/>
              <a:gd name="connsiteY95" fmla="*/ 496251 h 896301"/>
              <a:gd name="connsiteX96" fmla="*/ 6172200 w 8046720"/>
              <a:gd name="connsiteY96" fmla="*/ 404811 h 896301"/>
              <a:gd name="connsiteX97" fmla="*/ 6252210 w 8046720"/>
              <a:gd name="connsiteY97" fmla="*/ 324801 h 896301"/>
              <a:gd name="connsiteX98" fmla="*/ 6309360 w 8046720"/>
              <a:gd name="connsiteY98" fmla="*/ 267651 h 896301"/>
              <a:gd name="connsiteX99" fmla="*/ 6343650 w 8046720"/>
              <a:gd name="connsiteY99" fmla="*/ 199071 h 896301"/>
              <a:gd name="connsiteX100" fmla="*/ 6366510 w 8046720"/>
              <a:gd name="connsiteY100" fmla="*/ 130491 h 896301"/>
              <a:gd name="connsiteX101" fmla="*/ 6389370 w 8046720"/>
              <a:gd name="connsiteY101" fmla="*/ 187641 h 896301"/>
              <a:gd name="connsiteX102" fmla="*/ 6412230 w 8046720"/>
              <a:gd name="connsiteY102" fmla="*/ 256221 h 896301"/>
              <a:gd name="connsiteX103" fmla="*/ 6446520 w 8046720"/>
              <a:gd name="connsiteY103" fmla="*/ 324801 h 896301"/>
              <a:gd name="connsiteX104" fmla="*/ 6469380 w 8046720"/>
              <a:gd name="connsiteY104" fmla="*/ 381951 h 896301"/>
              <a:gd name="connsiteX105" fmla="*/ 6606540 w 8046720"/>
              <a:gd name="connsiteY105" fmla="*/ 461961 h 896301"/>
              <a:gd name="connsiteX106" fmla="*/ 6652260 w 8046720"/>
              <a:gd name="connsiteY106" fmla="*/ 473391 h 896301"/>
              <a:gd name="connsiteX107" fmla="*/ 6812280 w 8046720"/>
              <a:gd name="connsiteY107" fmla="*/ 461961 h 896301"/>
              <a:gd name="connsiteX108" fmla="*/ 6880860 w 8046720"/>
              <a:gd name="connsiteY108" fmla="*/ 439101 h 896301"/>
              <a:gd name="connsiteX109" fmla="*/ 6915150 w 8046720"/>
              <a:gd name="connsiteY109" fmla="*/ 427671 h 896301"/>
              <a:gd name="connsiteX110" fmla="*/ 6949440 w 8046720"/>
              <a:gd name="connsiteY110" fmla="*/ 381951 h 896301"/>
              <a:gd name="connsiteX111" fmla="*/ 6983730 w 8046720"/>
              <a:gd name="connsiteY111" fmla="*/ 359091 h 896301"/>
              <a:gd name="connsiteX112" fmla="*/ 6995160 w 8046720"/>
              <a:gd name="connsiteY112" fmla="*/ 313371 h 896301"/>
              <a:gd name="connsiteX113" fmla="*/ 7029450 w 8046720"/>
              <a:gd name="connsiteY113" fmla="*/ 267651 h 896301"/>
              <a:gd name="connsiteX114" fmla="*/ 7040880 w 8046720"/>
              <a:gd name="connsiteY114" fmla="*/ 210501 h 896301"/>
              <a:gd name="connsiteX115" fmla="*/ 7063740 w 8046720"/>
              <a:gd name="connsiteY115" fmla="*/ 164781 h 896301"/>
              <a:gd name="connsiteX116" fmla="*/ 7075170 w 8046720"/>
              <a:gd name="connsiteY116" fmla="*/ 119061 h 896301"/>
              <a:gd name="connsiteX117" fmla="*/ 7086600 w 8046720"/>
              <a:gd name="connsiteY117" fmla="*/ 4761 h 896301"/>
              <a:gd name="connsiteX118" fmla="*/ 7155180 w 8046720"/>
              <a:gd name="connsiteY118" fmla="*/ 39051 h 896301"/>
              <a:gd name="connsiteX119" fmla="*/ 7223760 w 8046720"/>
              <a:gd name="connsiteY119" fmla="*/ 96201 h 896301"/>
              <a:gd name="connsiteX120" fmla="*/ 7418070 w 8046720"/>
              <a:gd name="connsiteY120" fmla="*/ 221931 h 896301"/>
              <a:gd name="connsiteX121" fmla="*/ 7463790 w 8046720"/>
              <a:gd name="connsiteY121" fmla="*/ 244791 h 896301"/>
              <a:gd name="connsiteX122" fmla="*/ 7600950 w 8046720"/>
              <a:gd name="connsiteY122" fmla="*/ 313371 h 896301"/>
              <a:gd name="connsiteX123" fmla="*/ 7680960 w 8046720"/>
              <a:gd name="connsiteY123" fmla="*/ 324801 h 896301"/>
              <a:gd name="connsiteX124" fmla="*/ 7840980 w 8046720"/>
              <a:gd name="connsiteY124" fmla="*/ 347661 h 896301"/>
              <a:gd name="connsiteX125" fmla="*/ 7886700 w 8046720"/>
              <a:gd name="connsiteY125" fmla="*/ 336231 h 896301"/>
              <a:gd name="connsiteX126" fmla="*/ 7966710 w 8046720"/>
              <a:gd name="connsiteY126" fmla="*/ 233361 h 896301"/>
              <a:gd name="connsiteX127" fmla="*/ 8001000 w 8046720"/>
              <a:gd name="connsiteY127" fmla="*/ 199071 h 896301"/>
              <a:gd name="connsiteX128" fmla="*/ 8046720 w 8046720"/>
              <a:gd name="connsiteY128" fmla="*/ 130491 h 896301"/>
              <a:gd name="connsiteX129" fmla="*/ 8046720 w 8046720"/>
              <a:gd name="connsiteY129" fmla="*/ 39051 h 89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8046720" h="896301">
                <a:moveTo>
                  <a:pt x="0" y="336231"/>
                </a:moveTo>
                <a:lnTo>
                  <a:pt x="91440" y="519111"/>
                </a:lnTo>
                <a:lnTo>
                  <a:pt x="125730" y="587691"/>
                </a:lnTo>
                <a:cubicBezTo>
                  <a:pt x="134695" y="605620"/>
                  <a:pt x="155294" y="651545"/>
                  <a:pt x="171450" y="667701"/>
                </a:cubicBezTo>
                <a:cubicBezTo>
                  <a:pt x="191220" y="687471"/>
                  <a:pt x="229048" y="699974"/>
                  <a:pt x="251460" y="713421"/>
                </a:cubicBezTo>
                <a:cubicBezTo>
                  <a:pt x="275019" y="727556"/>
                  <a:pt x="295850" y="746115"/>
                  <a:pt x="320040" y="759141"/>
                </a:cubicBezTo>
                <a:cubicBezTo>
                  <a:pt x="345588" y="772898"/>
                  <a:pt x="373705" y="781272"/>
                  <a:pt x="400050" y="793431"/>
                </a:cubicBezTo>
                <a:cubicBezTo>
                  <a:pt x="423256" y="804141"/>
                  <a:pt x="445363" y="817145"/>
                  <a:pt x="468630" y="827721"/>
                </a:cubicBezTo>
                <a:cubicBezTo>
                  <a:pt x="487308" y="836211"/>
                  <a:pt x="507031" y="842248"/>
                  <a:pt x="525780" y="850581"/>
                </a:cubicBezTo>
                <a:cubicBezTo>
                  <a:pt x="541350" y="857501"/>
                  <a:pt x="555546" y="867458"/>
                  <a:pt x="571500" y="873441"/>
                </a:cubicBezTo>
                <a:cubicBezTo>
                  <a:pt x="604664" y="885878"/>
                  <a:pt x="668025" y="892129"/>
                  <a:pt x="697230" y="896301"/>
                </a:cubicBezTo>
                <a:cubicBezTo>
                  <a:pt x="742950" y="884871"/>
                  <a:pt x="796688" y="890287"/>
                  <a:pt x="834390" y="862011"/>
                </a:cubicBezTo>
                <a:cubicBezTo>
                  <a:pt x="1078230" y="679131"/>
                  <a:pt x="781050" y="915351"/>
                  <a:pt x="994410" y="701991"/>
                </a:cubicBezTo>
                <a:cubicBezTo>
                  <a:pt x="1009650" y="686751"/>
                  <a:pt x="1027453" y="673701"/>
                  <a:pt x="1040130" y="656271"/>
                </a:cubicBezTo>
                <a:cubicBezTo>
                  <a:pt x="1147058" y="509244"/>
                  <a:pt x="1054473" y="627585"/>
                  <a:pt x="1097280" y="541971"/>
                </a:cubicBezTo>
                <a:cubicBezTo>
                  <a:pt x="1103423" y="529684"/>
                  <a:pt x="1113997" y="519968"/>
                  <a:pt x="1120140" y="507681"/>
                </a:cubicBezTo>
                <a:cubicBezTo>
                  <a:pt x="1129316" y="489330"/>
                  <a:pt x="1133036" y="468467"/>
                  <a:pt x="1143000" y="450531"/>
                </a:cubicBezTo>
                <a:cubicBezTo>
                  <a:pt x="1168019" y="405497"/>
                  <a:pt x="1174068" y="406959"/>
                  <a:pt x="1211580" y="381951"/>
                </a:cubicBezTo>
                <a:cubicBezTo>
                  <a:pt x="1232536" y="319082"/>
                  <a:pt x="1210418" y="375412"/>
                  <a:pt x="1245870" y="313371"/>
                </a:cubicBezTo>
                <a:cubicBezTo>
                  <a:pt x="1254324" y="298577"/>
                  <a:pt x="1259699" y="282100"/>
                  <a:pt x="1268730" y="267651"/>
                </a:cubicBezTo>
                <a:cubicBezTo>
                  <a:pt x="1278826" y="251497"/>
                  <a:pt x="1292924" y="238085"/>
                  <a:pt x="1303020" y="221931"/>
                </a:cubicBezTo>
                <a:cubicBezTo>
                  <a:pt x="1312051" y="207482"/>
                  <a:pt x="1318260" y="191451"/>
                  <a:pt x="1325880" y="176211"/>
                </a:cubicBezTo>
                <a:cubicBezTo>
                  <a:pt x="1337310" y="191451"/>
                  <a:pt x="1350919" y="205278"/>
                  <a:pt x="1360170" y="221931"/>
                </a:cubicBezTo>
                <a:cubicBezTo>
                  <a:pt x="1370134" y="239867"/>
                  <a:pt x="1372156" y="261682"/>
                  <a:pt x="1383030" y="279081"/>
                </a:cubicBezTo>
                <a:cubicBezTo>
                  <a:pt x="1391597" y="292788"/>
                  <a:pt x="1405890" y="301941"/>
                  <a:pt x="1417320" y="313371"/>
                </a:cubicBezTo>
                <a:cubicBezTo>
                  <a:pt x="1426064" y="348347"/>
                  <a:pt x="1425298" y="367069"/>
                  <a:pt x="1451610" y="393381"/>
                </a:cubicBezTo>
                <a:cubicBezTo>
                  <a:pt x="1465080" y="406851"/>
                  <a:pt x="1483860" y="414201"/>
                  <a:pt x="1497330" y="427671"/>
                </a:cubicBezTo>
                <a:cubicBezTo>
                  <a:pt x="1510800" y="441141"/>
                  <a:pt x="1518150" y="459921"/>
                  <a:pt x="1531620" y="473391"/>
                </a:cubicBezTo>
                <a:cubicBezTo>
                  <a:pt x="1545090" y="486861"/>
                  <a:pt x="1561186" y="497585"/>
                  <a:pt x="1577340" y="507681"/>
                </a:cubicBezTo>
                <a:cubicBezTo>
                  <a:pt x="1603316" y="523916"/>
                  <a:pt x="1653113" y="543240"/>
                  <a:pt x="1680210" y="553401"/>
                </a:cubicBezTo>
                <a:cubicBezTo>
                  <a:pt x="1691491" y="557631"/>
                  <a:pt x="1703426" y="560085"/>
                  <a:pt x="1714500" y="564831"/>
                </a:cubicBezTo>
                <a:cubicBezTo>
                  <a:pt x="1730161" y="571543"/>
                  <a:pt x="1744266" y="581708"/>
                  <a:pt x="1760220" y="587691"/>
                </a:cubicBezTo>
                <a:cubicBezTo>
                  <a:pt x="1797980" y="601851"/>
                  <a:pt x="1864188" y="606402"/>
                  <a:pt x="1897380" y="610551"/>
                </a:cubicBezTo>
                <a:cubicBezTo>
                  <a:pt x="2021439" y="604022"/>
                  <a:pt x="2084730" y="619994"/>
                  <a:pt x="2183130" y="576261"/>
                </a:cubicBezTo>
                <a:cubicBezTo>
                  <a:pt x="2195683" y="570682"/>
                  <a:pt x="2207706" y="563115"/>
                  <a:pt x="2217420" y="553401"/>
                </a:cubicBezTo>
                <a:cubicBezTo>
                  <a:pt x="2234345" y="536476"/>
                  <a:pt x="2289962" y="450303"/>
                  <a:pt x="2297430" y="439101"/>
                </a:cubicBezTo>
                <a:cubicBezTo>
                  <a:pt x="2305050" y="427671"/>
                  <a:pt x="2310576" y="414525"/>
                  <a:pt x="2320290" y="404811"/>
                </a:cubicBezTo>
                <a:cubicBezTo>
                  <a:pt x="2331720" y="393381"/>
                  <a:pt x="2344656" y="383280"/>
                  <a:pt x="2354580" y="370521"/>
                </a:cubicBezTo>
                <a:cubicBezTo>
                  <a:pt x="2371448" y="348834"/>
                  <a:pt x="2400300" y="301941"/>
                  <a:pt x="2400300" y="301941"/>
                </a:cubicBezTo>
                <a:lnTo>
                  <a:pt x="2434590" y="404811"/>
                </a:lnTo>
                <a:cubicBezTo>
                  <a:pt x="2442210" y="427671"/>
                  <a:pt x="2450830" y="450222"/>
                  <a:pt x="2457450" y="473391"/>
                </a:cubicBezTo>
                <a:cubicBezTo>
                  <a:pt x="2472690" y="526731"/>
                  <a:pt x="2485627" y="580783"/>
                  <a:pt x="2503170" y="633411"/>
                </a:cubicBezTo>
                <a:cubicBezTo>
                  <a:pt x="2506980" y="644841"/>
                  <a:pt x="2507074" y="658293"/>
                  <a:pt x="2514600" y="667701"/>
                </a:cubicBezTo>
                <a:cubicBezTo>
                  <a:pt x="2526096" y="682071"/>
                  <a:pt x="2582460" y="706671"/>
                  <a:pt x="2594610" y="713421"/>
                </a:cubicBezTo>
                <a:cubicBezTo>
                  <a:pt x="2614030" y="724210"/>
                  <a:pt x="2631025" y="739736"/>
                  <a:pt x="2651760" y="747711"/>
                </a:cubicBezTo>
                <a:cubicBezTo>
                  <a:pt x="2681084" y="758989"/>
                  <a:pt x="2712720" y="762951"/>
                  <a:pt x="2743200" y="770571"/>
                </a:cubicBezTo>
                <a:cubicBezTo>
                  <a:pt x="2800609" y="784923"/>
                  <a:pt x="2774017" y="777033"/>
                  <a:pt x="2823210" y="793431"/>
                </a:cubicBezTo>
                <a:cubicBezTo>
                  <a:pt x="2887963" y="784181"/>
                  <a:pt x="2895048" y="785969"/>
                  <a:pt x="2948940" y="770571"/>
                </a:cubicBezTo>
                <a:cubicBezTo>
                  <a:pt x="2960525" y="767261"/>
                  <a:pt x="2972156" y="763887"/>
                  <a:pt x="2983230" y="759141"/>
                </a:cubicBezTo>
                <a:cubicBezTo>
                  <a:pt x="2998891" y="752429"/>
                  <a:pt x="3013289" y="742993"/>
                  <a:pt x="3028950" y="736281"/>
                </a:cubicBezTo>
                <a:cubicBezTo>
                  <a:pt x="3078445" y="715069"/>
                  <a:pt x="3053820" y="736453"/>
                  <a:pt x="3108960" y="701991"/>
                </a:cubicBezTo>
                <a:cubicBezTo>
                  <a:pt x="3125114" y="691895"/>
                  <a:pt x="3138140" y="677152"/>
                  <a:pt x="3154680" y="667701"/>
                </a:cubicBezTo>
                <a:cubicBezTo>
                  <a:pt x="3165141" y="661723"/>
                  <a:pt x="3178194" y="661659"/>
                  <a:pt x="3188970" y="656271"/>
                </a:cubicBezTo>
                <a:cubicBezTo>
                  <a:pt x="3201257" y="650128"/>
                  <a:pt x="3211830" y="641031"/>
                  <a:pt x="3223260" y="633411"/>
                </a:cubicBezTo>
                <a:cubicBezTo>
                  <a:pt x="3230880" y="621981"/>
                  <a:pt x="3236930" y="609332"/>
                  <a:pt x="3246120" y="599121"/>
                </a:cubicBezTo>
                <a:cubicBezTo>
                  <a:pt x="3313413" y="524351"/>
                  <a:pt x="3302917" y="534586"/>
                  <a:pt x="3360420" y="496251"/>
                </a:cubicBezTo>
                <a:cubicBezTo>
                  <a:pt x="3381040" y="465321"/>
                  <a:pt x="3391638" y="452495"/>
                  <a:pt x="3406140" y="416241"/>
                </a:cubicBezTo>
                <a:cubicBezTo>
                  <a:pt x="3415089" y="393868"/>
                  <a:pt x="3429000" y="347661"/>
                  <a:pt x="3429000" y="347661"/>
                </a:cubicBezTo>
                <a:cubicBezTo>
                  <a:pt x="3425190" y="336231"/>
                  <a:pt x="3424253" y="303346"/>
                  <a:pt x="3417570" y="313371"/>
                </a:cubicBezTo>
                <a:cubicBezTo>
                  <a:pt x="3404715" y="332654"/>
                  <a:pt x="3402702" y="359032"/>
                  <a:pt x="3406140" y="381951"/>
                </a:cubicBezTo>
                <a:cubicBezTo>
                  <a:pt x="3422340" y="489953"/>
                  <a:pt x="3437556" y="513362"/>
                  <a:pt x="3474720" y="587691"/>
                </a:cubicBezTo>
                <a:cubicBezTo>
                  <a:pt x="3478530" y="606741"/>
                  <a:pt x="3474223" y="629506"/>
                  <a:pt x="3486150" y="644841"/>
                </a:cubicBezTo>
                <a:cubicBezTo>
                  <a:pt x="3503018" y="666528"/>
                  <a:pt x="3554730" y="690561"/>
                  <a:pt x="3554730" y="690561"/>
                </a:cubicBezTo>
                <a:cubicBezTo>
                  <a:pt x="3562350" y="679131"/>
                  <a:pt x="3564558" y="660615"/>
                  <a:pt x="3577590" y="656271"/>
                </a:cubicBezTo>
                <a:cubicBezTo>
                  <a:pt x="3619524" y="642293"/>
                  <a:pt x="3632234" y="686772"/>
                  <a:pt x="3657600" y="701991"/>
                </a:cubicBezTo>
                <a:cubicBezTo>
                  <a:pt x="3701432" y="728290"/>
                  <a:pt x="3747300" y="751587"/>
                  <a:pt x="3794760" y="770571"/>
                </a:cubicBezTo>
                <a:cubicBezTo>
                  <a:pt x="3909352" y="816408"/>
                  <a:pt x="3799193" y="775330"/>
                  <a:pt x="3897630" y="804861"/>
                </a:cubicBezTo>
                <a:cubicBezTo>
                  <a:pt x="3920710" y="811785"/>
                  <a:pt x="3966210" y="827721"/>
                  <a:pt x="3966210" y="827721"/>
                </a:cubicBezTo>
                <a:cubicBezTo>
                  <a:pt x="4006122" y="823730"/>
                  <a:pt x="4167391" y="843710"/>
                  <a:pt x="4229100" y="782001"/>
                </a:cubicBezTo>
                <a:cubicBezTo>
                  <a:pt x="4250141" y="760960"/>
                  <a:pt x="4267661" y="736657"/>
                  <a:pt x="4286250" y="713421"/>
                </a:cubicBezTo>
                <a:cubicBezTo>
                  <a:pt x="4298150" y="698545"/>
                  <a:pt x="4309110" y="682941"/>
                  <a:pt x="4320540" y="667701"/>
                </a:cubicBezTo>
                <a:cubicBezTo>
                  <a:pt x="4336403" y="620113"/>
                  <a:pt x="4332366" y="636950"/>
                  <a:pt x="4343400" y="576261"/>
                </a:cubicBezTo>
                <a:cubicBezTo>
                  <a:pt x="4347546" y="553459"/>
                  <a:pt x="4346223" y="529199"/>
                  <a:pt x="4354830" y="507681"/>
                </a:cubicBezTo>
                <a:cubicBezTo>
                  <a:pt x="4361905" y="489994"/>
                  <a:pt x="4379024" y="478115"/>
                  <a:pt x="4389120" y="461961"/>
                </a:cubicBezTo>
                <a:cubicBezTo>
                  <a:pt x="4398151" y="447512"/>
                  <a:pt x="4401757" y="429872"/>
                  <a:pt x="4411980" y="416241"/>
                </a:cubicBezTo>
                <a:cubicBezTo>
                  <a:pt x="4439697" y="379285"/>
                  <a:pt x="4457433" y="370699"/>
                  <a:pt x="4491990" y="347661"/>
                </a:cubicBezTo>
                <a:cubicBezTo>
                  <a:pt x="4514850" y="362901"/>
                  <a:pt x="4538213" y="377412"/>
                  <a:pt x="4560570" y="393381"/>
                </a:cubicBezTo>
                <a:cubicBezTo>
                  <a:pt x="4634167" y="445950"/>
                  <a:pt x="4632008" y="456654"/>
                  <a:pt x="4697730" y="484821"/>
                </a:cubicBezTo>
                <a:cubicBezTo>
                  <a:pt x="4730609" y="498912"/>
                  <a:pt x="4765140" y="503249"/>
                  <a:pt x="4800600" y="507681"/>
                </a:cubicBezTo>
                <a:cubicBezTo>
                  <a:pt x="4838594" y="512430"/>
                  <a:pt x="4876872" y="514637"/>
                  <a:pt x="4914900" y="519111"/>
                </a:cubicBezTo>
                <a:cubicBezTo>
                  <a:pt x="4941564" y="522248"/>
                  <a:pt x="5033962" y="536065"/>
                  <a:pt x="5063490" y="541971"/>
                </a:cubicBezTo>
                <a:cubicBezTo>
                  <a:pt x="5078894" y="545052"/>
                  <a:pt x="5093970" y="549591"/>
                  <a:pt x="5109210" y="553401"/>
                </a:cubicBezTo>
                <a:cubicBezTo>
                  <a:pt x="5169570" y="549850"/>
                  <a:pt x="5280799" y="576122"/>
                  <a:pt x="5337810" y="519111"/>
                </a:cubicBezTo>
                <a:cubicBezTo>
                  <a:pt x="5351280" y="505641"/>
                  <a:pt x="5362004" y="489545"/>
                  <a:pt x="5372100" y="473391"/>
                </a:cubicBezTo>
                <a:cubicBezTo>
                  <a:pt x="5381131" y="458942"/>
                  <a:pt x="5388843" y="443574"/>
                  <a:pt x="5394960" y="427671"/>
                </a:cubicBezTo>
                <a:cubicBezTo>
                  <a:pt x="5407935" y="393935"/>
                  <a:pt x="5409200" y="354875"/>
                  <a:pt x="5429250" y="324801"/>
                </a:cubicBezTo>
                <a:cubicBezTo>
                  <a:pt x="5436870" y="313371"/>
                  <a:pt x="5446531" y="303064"/>
                  <a:pt x="5452110" y="290511"/>
                </a:cubicBezTo>
                <a:cubicBezTo>
                  <a:pt x="5461897" y="268491"/>
                  <a:pt x="5467350" y="244791"/>
                  <a:pt x="5474970" y="221931"/>
                </a:cubicBezTo>
                <a:lnTo>
                  <a:pt x="5486400" y="187641"/>
                </a:lnTo>
                <a:cubicBezTo>
                  <a:pt x="5499677" y="227473"/>
                  <a:pt x="5505668" y="250833"/>
                  <a:pt x="5532120" y="290511"/>
                </a:cubicBezTo>
                <a:cubicBezTo>
                  <a:pt x="5560045" y="332398"/>
                  <a:pt x="5613819" y="401360"/>
                  <a:pt x="5657850" y="439101"/>
                </a:cubicBezTo>
                <a:cubicBezTo>
                  <a:pt x="5668280" y="448041"/>
                  <a:pt x="5679587" y="456382"/>
                  <a:pt x="5692140" y="461961"/>
                </a:cubicBezTo>
                <a:cubicBezTo>
                  <a:pt x="5708633" y="469291"/>
                  <a:pt x="5781015" y="492339"/>
                  <a:pt x="5806440" y="496251"/>
                </a:cubicBezTo>
                <a:cubicBezTo>
                  <a:pt x="5840540" y="501497"/>
                  <a:pt x="5875156" y="502802"/>
                  <a:pt x="5909310" y="507681"/>
                </a:cubicBezTo>
                <a:cubicBezTo>
                  <a:pt x="5928542" y="510428"/>
                  <a:pt x="5947410" y="515301"/>
                  <a:pt x="5966460" y="519111"/>
                </a:cubicBezTo>
                <a:cubicBezTo>
                  <a:pt x="5993130" y="511491"/>
                  <a:pt x="6021286" y="507875"/>
                  <a:pt x="6046470" y="496251"/>
                </a:cubicBezTo>
                <a:cubicBezTo>
                  <a:pt x="6072599" y="484191"/>
                  <a:pt x="6149315" y="425789"/>
                  <a:pt x="6172200" y="404811"/>
                </a:cubicBezTo>
                <a:cubicBezTo>
                  <a:pt x="6200003" y="379325"/>
                  <a:pt x="6226979" y="352836"/>
                  <a:pt x="6252210" y="324801"/>
                </a:cubicBezTo>
                <a:cubicBezTo>
                  <a:pt x="6309360" y="261301"/>
                  <a:pt x="6236970" y="315911"/>
                  <a:pt x="6309360" y="267651"/>
                </a:cubicBezTo>
                <a:cubicBezTo>
                  <a:pt x="6320790" y="244791"/>
                  <a:pt x="6333820" y="222663"/>
                  <a:pt x="6343650" y="199071"/>
                </a:cubicBezTo>
                <a:cubicBezTo>
                  <a:pt x="6352918" y="176828"/>
                  <a:pt x="6366510" y="130491"/>
                  <a:pt x="6366510" y="130491"/>
                </a:cubicBezTo>
                <a:cubicBezTo>
                  <a:pt x="6374130" y="149541"/>
                  <a:pt x="6382358" y="168359"/>
                  <a:pt x="6389370" y="187641"/>
                </a:cubicBezTo>
                <a:cubicBezTo>
                  <a:pt x="6397605" y="210287"/>
                  <a:pt x="6402962" y="233978"/>
                  <a:pt x="6412230" y="256221"/>
                </a:cubicBezTo>
                <a:cubicBezTo>
                  <a:pt x="6422060" y="279813"/>
                  <a:pt x="6435944" y="301534"/>
                  <a:pt x="6446520" y="324801"/>
                </a:cubicBezTo>
                <a:cubicBezTo>
                  <a:pt x="6455010" y="343479"/>
                  <a:pt x="6454872" y="367443"/>
                  <a:pt x="6469380" y="381951"/>
                </a:cubicBezTo>
                <a:cubicBezTo>
                  <a:pt x="6478883" y="391454"/>
                  <a:pt x="6574363" y="449894"/>
                  <a:pt x="6606540" y="461961"/>
                </a:cubicBezTo>
                <a:cubicBezTo>
                  <a:pt x="6621249" y="467477"/>
                  <a:pt x="6637020" y="469581"/>
                  <a:pt x="6652260" y="473391"/>
                </a:cubicBezTo>
                <a:cubicBezTo>
                  <a:pt x="6705600" y="469581"/>
                  <a:pt x="6759396" y="469894"/>
                  <a:pt x="6812280" y="461961"/>
                </a:cubicBezTo>
                <a:cubicBezTo>
                  <a:pt x="6836110" y="458387"/>
                  <a:pt x="6858000" y="446721"/>
                  <a:pt x="6880860" y="439101"/>
                </a:cubicBezTo>
                <a:lnTo>
                  <a:pt x="6915150" y="427671"/>
                </a:lnTo>
                <a:cubicBezTo>
                  <a:pt x="6926580" y="412431"/>
                  <a:pt x="6935970" y="395421"/>
                  <a:pt x="6949440" y="381951"/>
                </a:cubicBezTo>
                <a:cubicBezTo>
                  <a:pt x="6959154" y="372237"/>
                  <a:pt x="6976110" y="370521"/>
                  <a:pt x="6983730" y="359091"/>
                </a:cubicBezTo>
                <a:cubicBezTo>
                  <a:pt x="6992444" y="346020"/>
                  <a:pt x="6988135" y="327422"/>
                  <a:pt x="6995160" y="313371"/>
                </a:cubicBezTo>
                <a:cubicBezTo>
                  <a:pt x="7003679" y="296332"/>
                  <a:pt x="7018020" y="282891"/>
                  <a:pt x="7029450" y="267651"/>
                </a:cubicBezTo>
                <a:cubicBezTo>
                  <a:pt x="7033260" y="248601"/>
                  <a:pt x="7034737" y="228931"/>
                  <a:pt x="7040880" y="210501"/>
                </a:cubicBezTo>
                <a:cubicBezTo>
                  <a:pt x="7046268" y="194337"/>
                  <a:pt x="7057757" y="180735"/>
                  <a:pt x="7063740" y="164781"/>
                </a:cubicBezTo>
                <a:cubicBezTo>
                  <a:pt x="7069256" y="150072"/>
                  <a:pt x="7071360" y="134301"/>
                  <a:pt x="7075170" y="119061"/>
                </a:cubicBezTo>
                <a:cubicBezTo>
                  <a:pt x="7078980" y="80961"/>
                  <a:pt x="7059525" y="31836"/>
                  <a:pt x="7086600" y="4761"/>
                </a:cubicBezTo>
                <a:cubicBezTo>
                  <a:pt x="7104672" y="-13311"/>
                  <a:pt x="7133914" y="24874"/>
                  <a:pt x="7155180" y="39051"/>
                </a:cubicBezTo>
                <a:cubicBezTo>
                  <a:pt x="7179939" y="55557"/>
                  <a:pt x="7199332" y="79208"/>
                  <a:pt x="7223760" y="96201"/>
                </a:cubicBezTo>
                <a:cubicBezTo>
                  <a:pt x="7287090" y="140257"/>
                  <a:pt x="7349068" y="187430"/>
                  <a:pt x="7418070" y="221931"/>
                </a:cubicBezTo>
                <a:cubicBezTo>
                  <a:pt x="7433310" y="229551"/>
                  <a:pt x="7448832" y="236632"/>
                  <a:pt x="7463790" y="244791"/>
                </a:cubicBezTo>
                <a:cubicBezTo>
                  <a:pt x="7505098" y="267323"/>
                  <a:pt x="7553030" y="301391"/>
                  <a:pt x="7600950" y="313371"/>
                </a:cubicBezTo>
                <a:cubicBezTo>
                  <a:pt x="7627086" y="319905"/>
                  <a:pt x="7654227" y="321459"/>
                  <a:pt x="7680960" y="324801"/>
                </a:cubicBezTo>
                <a:cubicBezTo>
                  <a:pt x="7825764" y="342902"/>
                  <a:pt x="7737259" y="326917"/>
                  <a:pt x="7840980" y="347661"/>
                </a:cubicBezTo>
                <a:cubicBezTo>
                  <a:pt x="7856220" y="343851"/>
                  <a:pt x="7874300" y="345875"/>
                  <a:pt x="7886700" y="336231"/>
                </a:cubicBezTo>
                <a:cubicBezTo>
                  <a:pt x="7947290" y="289106"/>
                  <a:pt x="7929816" y="277634"/>
                  <a:pt x="7966710" y="233361"/>
                </a:cubicBezTo>
                <a:cubicBezTo>
                  <a:pt x="7977058" y="220943"/>
                  <a:pt x="7991076" y="211830"/>
                  <a:pt x="8001000" y="199071"/>
                </a:cubicBezTo>
                <a:cubicBezTo>
                  <a:pt x="8017868" y="177384"/>
                  <a:pt x="8046720" y="157965"/>
                  <a:pt x="8046720" y="130491"/>
                </a:cubicBezTo>
                <a:lnTo>
                  <a:pt x="8046720" y="39051"/>
                </a:ln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76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Planning – why is it tricky?</a:t>
            </a:r>
          </a:p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0414" y="1862946"/>
            <a:ext cx="360045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We are trying to look into the future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15490" y="3222329"/>
            <a:ext cx="360045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There is so much need  amongst beneficiaries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9350" y="1862946"/>
            <a:ext cx="4212116" cy="1815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There are so many sectors we could work in – health, education, enterprise development, water…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2550" y="4718822"/>
            <a:ext cx="3600450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if future donor opportunities fall outside our plan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4957" y="4055877"/>
            <a:ext cx="3600450" cy="22467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We don’t have time for all this planning, we know what we are doing, we should just get on with it!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8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Planning – Key choices </a:t>
            </a: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 we give a little help to many or more intensive help to few?</a:t>
            </a: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 we provide services or campaign for change (if both what is the mix)?</a:t>
            </a: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 we stick closely to our plans or deviate to access new funding opportunities?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86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629</Words>
  <Application>Microsoft Office PowerPoint</Application>
  <PresentationFormat>Widescreen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Rob</cp:lastModifiedBy>
  <cp:revision>73</cp:revision>
  <dcterms:created xsi:type="dcterms:W3CDTF">2018-02-05T11:13:09Z</dcterms:created>
  <dcterms:modified xsi:type="dcterms:W3CDTF">2018-05-03T14:32:31Z</dcterms:modified>
</cp:coreProperties>
</file>